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  <p:sldMasterId id="2147483686" r:id="rId4"/>
  </p:sldMasterIdLst>
  <p:notesMasterIdLst>
    <p:notesMasterId r:id="rId6"/>
  </p:notesMasterIdLst>
  <p:sldIdLst>
    <p:sldId id="256" r:id="rId5"/>
    <p:sldId id="259" r:id="rId7"/>
    <p:sldId id="258" r:id="rId8"/>
    <p:sldId id="268" r:id="rId9"/>
    <p:sldId id="269" r:id="rId10"/>
    <p:sldId id="272" r:id="rId11"/>
    <p:sldId id="374" r:id="rId12"/>
    <p:sldId id="263" r:id="rId13"/>
    <p:sldId id="274" r:id="rId14"/>
    <p:sldId id="278" r:id="rId15"/>
    <p:sldId id="343" r:id="rId16"/>
    <p:sldId id="375" r:id="rId17"/>
    <p:sldId id="282" r:id="rId18"/>
    <p:sldId id="330" r:id="rId19"/>
    <p:sldId id="376" r:id="rId20"/>
    <p:sldId id="331" r:id="rId21"/>
    <p:sldId id="332" r:id="rId22"/>
    <p:sldId id="333" r:id="rId23"/>
    <p:sldId id="362" r:id="rId24"/>
    <p:sldId id="363" r:id="rId25"/>
    <p:sldId id="364" r:id="rId26"/>
    <p:sldId id="265" r:id="rId27"/>
    <p:sldId id="285" r:id="rId28"/>
    <p:sldId id="334" r:id="rId29"/>
    <p:sldId id="286" r:id="rId30"/>
    <p:sldId id="287" r:id="rId31"/>
    <p:sldId id="326" r:id="rId32"/>
    <p:sldId id="325" r:id="rId33"/>
    <p:sldId id="323" r:id="rId34"/>
    <p:sldId id="402" r:id="rId35"/>
    <p:sldId id="288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B0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282" y="36"/>
      </p:cViewPr>
      <p:guideLst>
        <p:guide orient="horz" pos="2178"/>
        <p:guide pos="385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13391-FAD5-44BF-8EC9-0DC308BEEB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E7317A-9119-4976-9932-AB609D063C7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E7317A-9119-4976-9932-AB609D063C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:  http://dwz.cn/Wu2UP</a:t>
            </a:r>
            <a:endParaRPr lang="zh-CN" altLang="en-US" b="1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zh-CN" altLang="en-US" smtClean="0"/>
          </a:p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2228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AC2A9DD9-85D7-4B69-AB3C-B663D5F283A7}" type="slidenum">
              <a:rPr lang="zh-CN" altLang="en-US" sz="1200">
                <a:latin typeface="等线" panose="02010600030101010101" pitchFamily="2" charset="-122"/>
                <a:ea typeface="等线" panose="02010600030101010101" pitchFamily="2" charset="-122"/>
              </a:rPr>
            </a:fld>
            <a:endParaRPr lang="zh-CN" altLang="en-US" sz="120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E7317A-9119-4976-9932-AB609D063C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:  http://dwz.cn/Wu2UP</a:t>
            </a:r>
            <a:endParaRPr lang="zh-CN" altLang="en-US" b="1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zh-CN" altLang="en-US" smtClean="0"/>
          </a:p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2228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AC2A9DD9-85D7-4B69-AB3C-B663D5F283A7}" type="slidenum">
              <a:rPr lang="zh-CN" altLang="en-US" sz="1200">
                <a:latin typeface="等线" panose="02010600030101010101" pitchFamily="2" charset="-122"/>
                <a:ea typeface="等线" panose="02010600030101010101" pitchFamily="2" charset="-122"/>
              </a:rPr>
            </a:fld>
            <a:endParaRPr lang="zh-CN" altLang="en-US" sz="120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:  http://dwz.cn/Wu2UP</a:t>
            </a:r>
            <a:endParaRPr lang="zh-CN" altLang="en-US" b="1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zh-CN" altLang="en-US" smtClean="0"/>
          </a:p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2228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AC2A9DD9-85D7-4B69-AB3C-B663D5F283A7}" type="slidenum">
              <a:rPr lang="zh-CN" altLang="en-US" sz="1200">
                <a:latin typeface="等线" panose="02010600030101010101" pitchFamily="2" charset="-122"/>
                <a:ea typeface="等线" panose="02010600030101010101" pitchFamily="2" charset="-122"/>
              </a:rPr>
            </a:fld>
            <a:endParaRPr lang="zh-CN" altLang="en-US" sz="120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3" Type="http://schemas.openxmlformats.org/officeDocument/2006/relationships/theme" Target="../theme/theme2.xml"/><Relationship Id="rId22" Type="http://schemas.openxmlformats.org/officeDocument/2006/relationships/slideLayout" Target="../slideLayouts/slideLayout36.xml"/><Relationship Id="rId21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66F70-AAC7-4C62-A50B-4E9642C2BC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D33E9-2F7B-4958-9DBE-3BAA1E2EA7E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F77D7-11CC-4044-BDF7-349C836F903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7A561-BBA2-4771-9DF4-46C5B36E3D1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</p:sldLayoutIdLst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2000">
              <a:schemeClr val="tx1">
                <a:lumMod val="75000"/>
                <a:lumOff val="25000"/>
              </a:schemeClr>
            </a:gs>
            <a:gs pos="100000">
              <a:schemeClr val="tx1">
                <a:lumMod val="50000"/>
                <a:lumOff val="5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8D1AC-7B31-41B0-8885-18104BF84BB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2387-04FC-4D1A-BF91-619F18884F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10.pn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15.png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16.png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17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18.png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19.png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20.png"/><Relationship Id="rId1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21.jpeg"/><Relationship Id="rId1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54" b="11832"/>
          <a:stretch>
            <a:fillRect/>
          </a:stretch>
        </p:blipFill>
        <p:spPr>
          <a:xfrm>
            <a:off x="-706058" y="0"/>
            <a:ext cx="8540439" cy="7841884"/>
          </a:xfrm>
          <a:prstGeom prst="rect">
            <a:avLst/>
          </a:prstGeom>
        </p:spPr>
      </p:pic>
      <p:sp>
        <p:nvSpPr>
          <p:cNvPr id="16" name="任意多边形 15"/>
          <p:cNvSpPr/>
          <p:nvPr/>
        </p:nvSpPr>
        <p:spPr>
          <a:xfrm rot="10800000">
            <a:off x="4758244" y="1371601"/>
            <a:ext cx="5134356" cy="4426169"/>
          </a:xfrm>
          <a:custGeom>
            <a:avLst/>
            <a:gdLst>
              <a:gd name="connsiteX0" fmla="*/ 2567178 w 5134356"/>
              <a:gd name="connsiteY0" fmla="*/ 0 h 4426169"/>
              <a:gd name="connsiteX1" fmla="*/ 5134356 w 5134356"/>
              <a:gd name="connsiteY1" fmla="*/ 4426169 h 4426169"/>
              <a:gd name="connsiteX2" fmla="*/ 0 w 5134356"/>
              <a:gd name="connsiteY2" fmla="*/ 4426169 h 4426169"/>
              <a:gd name="connsiteX3" fmla="*/ 1071753 w 5134356"/>
              <a:gd name="connsiteY3" fmla="*/ 2578320 h 4426169"/>
              <a:gd name="connsiteX4" fmla="*/ 1237488 w 5134356"/>
              <a:gd name="connsiteY4" fmla="*/ 2578320 h 4426169"/>
              <a:gd name="connsiteX5" fmla="*/ 243078 w 5134356"/>
              <a:gd name="connsiteY5" fmla="*/ 4292819 h 4426169"/>
              <a:gd name="connsiteX6" fmla="*/ 4891278 w 5134356"/>
              <a:gd name="connsiteY6" fmla="*/ 4292819 h 4426169"/>
              <a:gd name="connsiteX7" fmla="*/ 2567178 w 5134356"/>
              <a:gd name="connsiteY7" fmla="*/ 285751 h 4426169"/>
              <a:gd name="connsiteX8" fmla="*/ 1867281 w 5134356"/>
              <a:gd name="connsiteY8" fmla="*/ 1492470 h 4426169"/>
              <a:gd name="connsiteX9" fmla="*/ 1701546 w 5134356"/>
              <a:gd name="connsiteY9" fmla="*/ 1492470 h 4426169"/>
              <a:gd name="connsiteX10" fmla="*/ 2567178 w 5134356"/>
              <a:gd name="connsiteY10" fmla="*/ 0 h 442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34356" h="4426169">
                <a:moveTo>
                  <a:pt x="2567178" y="0"/>
                </a:moveTo>
                <a:lnTo>
                  <a:pt x="5134356" y="4426169"/>
                </a:lnTo>
                <a:lnTo>
                  <a:pt x="0" y="4426169"/>
                </a:lnTo>
                <a:lnTo>
                  <a:pt x="1071753" y="2578320"/>
                </a:lnTo>
                <a:lnTo>
                  <a:pt x="1237488" y="2578320"/>
                </a:lnTo>
                <a:lnTo>
                  <a:pt x="243078" y="4292819"/>
                </a:lnTo>
                <a:lnTo>
                  <a:pt x="4891278" y="4292819"/>
                </a:lnTo>
                <a:lnTo>
                  <a:pt x="2567178" y="285751"/>
                </a:lnTo>
                <a:lnTo>
                  <a:pt x="1867281" y="1492470"/>
                </a:lnTo>
                <a:lnTo>
                  <a:pt x="1701546" y="1492470"/>
                </a:lnTo>
                <a:lnTo>
                  <a:pt x="2567178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 rot="10800000" flipH="1">
            <a:off x="5863525" y="4838700"/>
            <a:ext cx="704850" cy="13335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0800000" flipH="1">
            <a:off x="8578150" y="82771"/>
            <a:ext cx="704850" cy="13335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10800000" flipH="1">
            <a:off x="5863525" y="4838700"/>
            <a:ext cx="352425" cy="66675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rot="10800000" flipH="1">
            <a:off x="8887713" y="841486"/>
            <a:ext cx="352425" cy="66675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/>
        </p:nvSpPr>
        <p:spPr>
          <a:xfrm rot="10800000">
            <a:off x="7017574" y="4740495"/>
            <a:ext cx="596646" cy="514350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10800000">
            <a:off x="8754363" y="749521"/>
            <a:ext cx="444246" cy="382971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>
            <a:off x="9778300" y="2819191"/>
            <a:ext cx="413958" cy="356861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6729125" y="3141186"/>
            <a:ext cx="431717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需求分析书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819900" y="3959042"/>
            <a:ext cx="3829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latin typeface="造字工房悦黑演示版细体" pitchFamily="50" charset="-122"/>
                <a:ea typeface="造字工房悦黑演示版细体" pitchFamily="50" charset="-122"/>
              </a:rPr>
              <a:t>G13-SkyCloud</a:t>
            </a:r>
            <a:r>
              <a:rPr lang="zh-CN" altLang="en-US" sz="2400" dirty="0">
                <a:latin typeface="造字工房悦黑演示版细体" pitchFamily="50" charset="-122"/>
                <a:ea typeface="造字工房悦黑演示版细体" pitchFamily="50" charset="-122"/>
              </a:rPr>
              <a:t>云存储系统</a:t>
            </a:r>
            <a:endParaRPr lang="zh-CN" altLang="en-US" sz="2400" dirty="0">
              <a:latin typeface="造字工房悦黑演示版细体" pitchFamily="50" charset="-122"/>
              <a:ea typeface="造字工房悦黑演示版细体" pitchFamily="5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807143" y="1653613"/>
            <a:ext cx="3158426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2018</a:t>
            </a:r>
            <a:endParaRPr lang="zh-CN" altLang="en-US" sz="10000" dirty="0" smtClean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90" t="11207"/>
          <a:stretch>
            <a:fillRect/>
          </a:stretch>
        </p:blipFill>
        <p:spPr>
          <a:xfrm rot="10800000">
            <a:off x="10932001" y="1931670"/>
            <a:ext cx="1279048" cy="492632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578215" y="4985385"/>
            <a:ext cx="334899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刘浥：</a:t>
            </a:r>
            <a:r>
              <a:rPr lang="zh-CN" altLang="en-US"/>
              <a:t>负责</a:t>
            </a:r>
            <a:r>
              <a:rPr lang="en-US" altLang="zh-CN"/>
              <a:t>ppt</a:t>
            </a:r>
            <a:r>
              <a:rPr lang="zh-CN" altLang="en-US"/>
              <a:t>的制作，素材的寻找和需求分析的修改指导</a:t>
            </a:r>
            <a:endParaRPr lang="zh-CN" altLang="en-US"/>
          </a:p>
          <a:p>
            <a:r>
              <a:rPr lang="zh-CN" altLang="en-US" b="1"/>
              <a:t>林翼力：</a:t>
            </a:r>
            <a:r>
              <a:rPr lang="zh-CN" altLang="en-US"/>
              <a:t>负责需求分析书的补充和</a:t>
            </a:r>
            <a:r>
              <a:rPr lang="en-US" altLang="zh-CN"/>
              <a:t>ppt</a:t>
            </a:r>
            <a:r>
              <a:rPr lang="zh-CN" altLang="en-US"/>
              <a:t>制作的指导审核</a:t>
            </a:r>
            <a:endParaRPr lang="zh-CN" altLang="en-US"/>
          </a:p>
          <a:p>
            <a:r>
              <a:rPr lang="zh-CN" altLang="en-US" b="1"/>
              <a:t>吴自强：</a:t>
            </a:r>
            <a:r>
              <a:rPr lang="zh-CN" altLang="en-US"/>
              <a:t>负责相关图文的绘制编写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17" name="矩形 16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软件结构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88" name="图片 1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545" y="1010920"/>
            <a:ext cx="6168390" cy="55689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58" y="2156699"/>
            <a:ext cx="2481287" cy="2426418"/>
          </a:xfrm>
          <a:prstGeom prst="rect">
            <a:avLst/>
          </a:prstGeom>
        </p:spPr>
      </p:pic>
      <p:sp>
        <p:nvSpPr>
          <p:cNvPr id="31" name="椭圆 30"/>
          <p:cNvSpPr/>
          <p:nvPr/>
        </p:nvSpPr>
        <p:spPr>
          <a:xfrm>
            <a:off x="4604264" y="5409929"/>
            <a:ext cx="198600" cy="198600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2923486" y="4929220"/>
            <a:ext cx="327959" cy="32795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3757436" y="4564751"/>
            <a:ext cx="581177" cy="581177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282869" y="3853002"/>
            <a:ext cx="301179" cy="30117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5" name="TextBox 98"/>
          <p:cNvSpPr txBox="1"/>
          <p:nvPr/>
        </p:nvSpPr>
        <p:spPr>
          <a:xfrm>
            <a:off x="2895643" y="1435956"/>
            <a:ext cx="1688283" cy="349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100" dirty="0" smtClean="0">
                <a:latin typeface="Impact" panose="020B0806030902050204" pitchFamily="34" charset="0"/>
                <a:ea typeface="方正兰亭粗黑简体" panose="02000000000000000000" pitchFamily="2" charset="-122"/>
              </a:rPr>
              <a:t>3</a:t>
            </a:r>
            <a:endParaRPr lang="zh-CN" altLang="en-US" sz="22100" dirty="0">
              <a:latin typeface="Impact" panose="020B0806030902050204" pitchFamily="34" charset="0"/>
              <a:ea typeface="方正兰亭粗黑简体" panose="02000000000000000000" pitchFamily="2" charset="-122"/>
            </a:endParaRPr>
          </a:p>
        </p:txBody>
      </p:sp>
      <p:sp>
        <p:nvSpPr>
          <p:cNvPr id="36" name="文本框 9"/>
          <p:cNvSpPr txBox="1"/>
          <p:nvPr/>
        </p:nvSpPr>
        <p:spPr>
          <a:xfrm>
            <a:off x="4659227" y="2693851"/>
            <a:ext cx="26212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  <a:sym typeface="+mn-ea"/>
              </a:rPr>
              <a:t>程序描述</a:t>
            </a:r>
            <a:endParaRPr lang="zh-CN" altLang="en-US" sz="4800" dirty="0" smtClean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  <a:p>
            <a:endParaRPr lang="zh-CN" altLang="en-US" sz="4800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7" name="文本框 10"/>
          <p:cNvSpPr txBox="1"/>
          <p:nvPr/>
        </p:nvSpPr>
        <p:spPr>
          <a:xfrm>
            <a:off x="4658995" y="3348355"/>
            <a:ext cx="2659380" cy="2559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、功能</a:t>
            </a:r>
            <a:endParaRPr lang="en-US" altLang="zh-CN" sz="2135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、性能</a:t>
            </a:r>
            <a:endParaRPr lang="zh-CN" altLang="en-US" sz="2135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、输入项目（数据库设计）</a:t>
            </a:r>
            <a:endParaRPr lang="zh-CN" altLang="en-US" sz="2135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、输出项目</a:t>
            </a:r>
            <a:endParaRPr lang="zh-CN" altLang="en-US" sz="2135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245823" y="3109349"/>
            <a:ext cx="521119" cy="52111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656073" y="5145899"/>
            <a:ext cx="444111" cy="444111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499475" y="3348355"/>
            <a:ext cx="272796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en-US" altLang="zh-CN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5</a:t>
            </a:r>
            <a:r>
              <a:rPr lang="zh-CN" altLang="en-US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、界面设计</a:t>
            </a:r>
            <a:endParaRPr lang="zh-CN" altLang="en-US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6</a:t>
            </a:r>
            <a:r>
              <a:rPr lang="zh-CN" altLang="en-US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、关键算法设计</a:t>
            </a:r>
            <a:endParaRPr lang="zh-CN" altLang="en-US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7</a:t>
            </a:r>
            <a:r>
              <a:rPr lang="zh-CN" altLang="en-US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、程序逻辑</a:t>
            </a:r>
            <a:endParaRPr lang="zh-CN" altLang="en-US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8</a:t>
            </a:r>
            <a:r>
              <a:rPr lang="zh-CN" altLang="en-US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、</a:t>
            </a:r>
            <a:r>
              <a:rPr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接口</a:t>
            </a:r>
            <a:endParaRPr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9</a:t>
            </a:r>
            <a:r>
              <a:rPr lang="zh-CN" altLang="en-US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、限制条件</a:t>
            </a:r>
            <a:endParaRPr lang="zh-CN" altLang="en-US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10.测试要点</a:t>
            </a:r>
            <a:endParaRPr lang="en-US" altLang="zh-CN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5" dur="3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3" presetClass="entr" presetSubtype="3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6" dur="3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3" presetClass="entr" presetSubtype="3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7" dur="3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3" presetClass="entr" presetSubtype="36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6" presetClass="emph" presetSubtype="0" fill="hold" grpId="2" nodeType="withEffect">
                                  <p:stCondLst>
                                    <p:cond delay="650"/>
                                  </p:stCondLst>
                                  <p:childTnLst>
                                    <p:animScale>
                                      <p:cBhvr>
                                        <p:cTn id="50" dur="3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1" grpId="1" bldLvl="0" animBg="1"/>
      <p:bldP spid="31" grpId="2" bldLvl="0" animBg="1"/>
      <p:bldP spid="32" grpId="0" bldLvl="0" animBg="1"/>
      <p:bldP spid="32" grpId="1" bldLvl="0" animBg="1"/>
      <p:bldP spid="32" grpId="2" bldLvl="0" animBg="1"/>
      <p:bldP spid="33" grpId="0" bldLvl="0" animBg="1"/>
      <p:bldP spid="33" grpId="1" bldLvl="0" animBg="1"/>
      <p:bldP spid="33" grpId="2" bldLvl="0" animBg="1"/>
      <p:bldP spid="34" grpId="0" bldLvl="0" animBg="1"/>
      <p:bldP spid="34" grpId="1" bldLvl="0" animBg="1"/>
      <p:bldP spid="34" grpId="2" bldLvl="0" animBg="1"/>
      <p:bldP spid="35" grpId="0"/>
      <p:bldP spid="36" grpId="0"/>
      <p:bldP spid="37" grpId="0"/>
      <p:bldP spid="38" grpId="0" bldLvl="0" animBg="1"/>
      <p:bldP spid="40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-29497" y="-29497"/>
            <a:ext cx="3807675" cy="3834581"/>
            <a:chOff x="-29497" y="-29497"/>
            <a:chExt cx="3807675" cy="3834581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5" name="矩形 34"/>
            <p:cNvSpPr/>
            <p:nvPr/>
          </p:nvSpPr>
          <p:spPr>
            <a:xfrm>
              <a:off x="323143" y="340453"/>
              <a:ext cx="34550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——IPO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图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86840" y="1135380"/>
            <a:ext cx="5349240" cy="5539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1</a:t>
            </a:r>
            <a:r>
              <a:rPr lang="zh-CN" altLang="en-US" sz="2400"/>
              <a:t>、“注册模块”</a:t>
            </a:r>
            <a:endParaRPr lang="zh-CN" altLang="en-US" sz="2400"/>
          </a:p>
          <a:p>
            <a:r>
              <a:rPr lang="en-US" altLang="zh-CN" sz="2400"/>
              <a:t>2</a:t>
            </a:r>
            <a:r>
              <a:rPr lang="zh-CN" altLang="en-US" sz="2400"/>
              <a:t>、“登陆”模块</a:t>
            </a:r>
            <a:endParaRPr lang="zh-CN" altLang="en-US" sz="2400"/>
          </a:p>
          <a:p>
            <a:r>
              <a:rPr lang="en-US" altLang="zh-CN" sz="2400"/>
              <a:t>3</a:t>
            </a:r>
            <a:r>
              <a:rPr lang="zh-CN" altLang="en-US" sz="2400"/>
              <a:t>、“自动登录模块”</a:t>
            </a:r>
            <a:endParaRPr lang="zh-CN" altLang="en-US" sz="2400"/>
          </a:p>
          <a:p>
            <a:r>
              <a:rPr lang="en-US" altLang="zh-CN" sz="2400"/>
              <a:t>4</a:t>
            </a:r>
            <a:r>
              <a:rPr lang="zh-CN" altLang="en-US" sz="2400"/>
              <a:t>、“登出”模块</a:t>
            </a:r>
            <a:endParaRPr lang="zh-CN" altLang="en-US" sz="2400"/>
          </a:p>
          <a:p>
            <a:r>
              <a:rPr lang="en-US" altLang="zh-CN" sz="2400"/>
              <a:t>5</a:t>
            </a:r>
            <a:r>
              <a:rPr lang="zh-CN" altLang="en-US" sz="2400"/>
              <a:t>、“文件上传模块”</a:t>
            </a:r>
            <a:endParaRPr lang="zh-CN" altLang="en-US" sz="2400"/>
          </a:p>
          <a:p>
            <a:r>
              <a:rPr lang="en-US" altLang="zh-CN" sz="2400"/>
              <a:t>6</a:t>
            </a:r>
            <a:r>
              <a:rPr lang="zh-CN" altLang="en-US" sz="2400"/>
              <a:t>、“文件下载”模块</a:t>
            </a:r>
            <a:endParaRPr lang="zh-CN" altLang="en-US" sz="2400"/>
          </a:p>
          <a:p>
            <a:r>
              <a:rPr lang="en-US" altLang="zh-CN" sz="2400"/>
              <a:t>7</a:t>
            </a:r>
            <a:r>
              <a:rPr lang="zh-CN" altLang="en-US" sz="2400"/>
              <a:t>、“查询文件模块”</a:t>
            </a:r>
            <a:endParaRPr lang="zh-CN" altLang="en-US" sz="2400"/>
          </a:p>
          <a:p>
            <a:r>
              <a:rPr lang="en-US" altLang="zh-CN" sz="2400"/>
              <a:t>8</a:t>
            </a:r>
            <a:r>
              <a:rPr lang="zh-CN" altLang="en-US" sz="2400"/>
              <a:t>、“删除文件模块”</a:t>
            </a:r>
            <a:endParaRPr lang="zh-CN" altLang="en-US" sz="2400"/>
          </a:p>
          <a:p>
            <a:r>
              <a:rPr lang="en-US" altLang="zh-CN" sz="2400"/>
              <a:t>9</a:t>
            </a:r>
            <a:r>
              <a:rPr lang="zh-CN" altLang="en-US" sz="2400"/>
              <a:t>、“改变文件状态模块”</a:t>
            </a:r>
            <a:endParaRPr lang="zh-CN" altLang="en-US" sz="2400"/>
          </a:p>
          <a:p>
            <a:r>
              <a:rPr lang="en-US" altLang="zh-CN" sz="2400"/>
              <a:t>10</a:t>
            </a:r>
            <a:r>
              <a:rPr lang="zh-CN" altLang="en-US" sz="2400"/>
              <a:t>、“注册模块”</a:t>
            </a:r>
            <a:endParaRPr lang="zh-CN" altLang="en-US" sz="2400"/>
          </a:p>
          <a:p>
            <a:r>
              <a:rPr lang="en-US" altLang="zh-CN" sz="2400"/>
              <a:t>11</a:t>
            </a:r>
            <a:r>
              <a:rPr lang="zh-CN" altLang="en-US" sz="2400"/>
              <a:t>、“发送给未注册用户文件模块”</a:t>
            </a:r>
            <a:endParaRPr lang="zh-CN" altLang="en-US" sz="2400"/>
          </a:p>
          <a:p>
            <a:r>
              <a:rPr lang="en-US" altLang="zh-CN" sz="2400"/>
              <a:t>12</a:t>
            </a:r>
            <a:r>
              <a:rPr lang="zh-CN" altLang="en-US" sz="2400"/>
              <a:t>、“VIP与普通用户模块”</a:t>
            </a:r>
            <a:endParaRPr lang="zh-CN" altLang="en-US" sz="2400"/>
          </a:p>
          <a:p>
            <a:r>
              <a:rPr lang="en-US" altLang="zh-CN" sz="2400"/>
              <a:t>13</a:t>
            </a:r>
            <a:r>
              <a:rPr lang="zh-CN" altLang="en-US" sz="2400"/>
              <a:t>、“小组模块”</a:t>
            </a:r>
            <a:endParaRPr lang="zh-CN" altLang="en-US" sz="2400"/>
          </a:p>
          <a:p>
            <a:r>
              <a:rPr lang="en-US" altLang="zh-CN" sz="2400"/>
              <a:t>14</a:t>
            </a:r>
            <a:r>
              <a:rPr lang="zh-CN" altLang="en-US" sz="2400"/>
              <a:t>、“管理员模块”</a:t>
            </a:r>
            <a:endParaRPr lang="zh-CN" altLang="en-US" sz="2400"/>
          </a:p>
          <a:p>
            <a:endParaRPr lang="zh-CN" altLang="en-US"/>
          </a:p>
        </p:txBody>
      </p:sp>
      <p:pic>
        <p:nvPicPr>
          <p:cNvPr id="3" name="图片 43" descr="C:\Users\asus\AppData\Local\Temp\ksohtml\wps2466.tm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6420485" y="1632585"/>
            <a:ext cx="5191125" cy="326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-29497" y="-29497"/>
            <a:ext cx="6449275" cy="3834581"/>
            <a:chOff x="-29497" y="-29497"/>
            <a:chExt cx="6449275" cy="3834581"/>
          </a:xfrm>
        </p:grpSpPr>
        <p:pic>
          <p:nvPicPr>
            <p:cNvPr id="84" name="图片 8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85" name="矩形 84"/>
            <p:cNvSpPr/>
            <p:nvPr/>
          </p:nvSpPr>
          <p:spPr>
            <a:xfrm>
              <a:off x="323143" y="340453"/>
              <a:ext cx="6096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性能（</a:t>
              </a:r>
              <a:r>
                <a:rPr lang="zh-CN" altLang="en-US" sz="3200">
                  <a:sym typeface="+mn-ea"/>
                </a:rPr>
                <a:t>数据精确度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591945" y="1409700"/>
            <a:ext cx="739521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该系统对精确度要求高，确保数据一致性，确保数据转换的及时准确，确保更新数据的即时准确，对于文件的操作时间应精确带秒，对于数据转换的及时准确，确保更新数据的及时准确，对于文件的操作时间应准确到秒，对于用户的操作是按应精确到秒的文件大小，精确度为0.1M.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数据设计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58520" y="1659890"/>
            <a:ext cx="70104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1</a:t>
            </a:r>
            <a:r>
              <a:rPr lang="zh-CN" altLang="en-US" sz="2400"/>
              <a:t>、sky_admin_user     系统管理员表</a:t>
            </a:r>
            <a:endParaRPr lang="zh-CN" altLang="en-US" sz="2400"/>
          </a:p>
          <a:p>
            <a:r>
              <a:rPr lang="en-US" altLang="zh-CN" sz="2400"/>
              <a:t>2</a:t>
            </a:r>
            <a:r>
              <a:rPr lang="zh-CN" altLang="en-US" sz="2400"/>
              <a:t>、Sky_user      用户表</a:t>
            </a:r>
            <a:endParaRPr lang="zh-CN" altLang="en-US" sz="2400"/>
          </a:p>
          <a:p>
            <a:r>
              <a:rPr lang="en-US" altLang="zh-CN" sz="2400"/>
              <a:t>3</a:t>
            </a:r>
            <a:r>
              <a:rPr lang="zh-CN" altLang="en-US" sz="2400"/>
              <a:t>、Sky_user_log     用户操作日志表</a:t>
            </a:r>
            <a:endParaRPr lang="zh-CN" altLang="en-US" sz="2400"/>
          </a:p>
          <a:p>
            <a:r>
              <a:rPr lang="en-US" altLang="zh-CN" sz="2400"/>
              <a:t>4</a:t>
            </a:r>
            <a:r>
              <a:rPr lang="zh-CN" altLang="en-US" sz="2400"/>
              <a:t>、Sky_admin_log       管理员用户操作日志表</a:t>
            </a:r>
            <a:endParaRPr lang="zh-CN" altLang="en-US" sz="2400"/>
          </a:p>
          <a:p>
            <a:r>
              <a:rPr lang="en-US" altLang="zh-CN" sz="2400"/>
              <a:t>5</a:t>
            </a:r>
            <a:r>
              <a:rPr lang="zh-CN" altLang="en-US" sz="2400"/>
              <a:t>、Sky_files     文件表</a:t>
            </a:r>
            <a:endParaRPr lang="zh-CN" altLang="en-US" sz="2400"/>
          </a:p>
          <a:p>
            <a:r>
              <a:rPr lang="en-US" altLang="zh-CN" sz="2400"/>
              <a:t>6</a:t>
            </a:r>
            <a:r>
              <a:rPr lang="zh-CN" altLang="en-US" sz="2400"/>
              <a:t>、Sky_groups     小组表</a:t>
            </a:r>
            <a:endParaRPr lang="zh-CN" altLang="en-US" sz="2400"/>
          </a:p>
        </p:txBody>
      </p:sp>
      <p:sp>
        <p:nvSpPr>
          <p:cNvPr id="100" name="文本框 99"/>
          <p:cNvSpPr txBox="1"/>
          <p:nvPr/>
        </p:nvSpPr>
        <p:spPr>
          <a:xfrm>
            <a:off x="3556000" y="2769235"/>
            <a:ext cx="5080000" cy="252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sz="1050" b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zh-CN" altLang="en-US"/>
          </a:p>
        </p:txBody>
      </p:sp>
      <p:graphicFrame>
        <p:nvGraphicFramePr>
          <p:cNvPr id="4" name="表格 3"/>
          <p:cNvGraphicFramePr/>
          <p:nvPr/>
        </p:nvGraphicFramePr>
        <p:xfrm>
          <a:off x="4922520" y="3805555"/>
          <a:ext cx="6383020" cy="23336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81125"/>
                <a:gridCol w="1127760"/>
                <a:gridCol w="528955"/>
                <a:gridCol w="821690"/>
                <a:gridCol w="2523490"/>
              </a:tblGrid>
              <a:tr h="3333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字段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类型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空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默认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注释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33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 u="sng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adminuser_id（主码）</a:t>
                      </a:r>
                      <a:endParaRPr lang="en-US" altLang="en-US" sz="1000" b="0" u="sng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管理员编号（自增ID号）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33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adminuser_name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 char（60）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管理员登录名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33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adminuser_</a:t>
                      </a: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mail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archar(60)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管理员邮箱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67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dminuser_password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archar（30）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管理员登陆密码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33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admina</a:t>
                      </a: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dd_time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nt(10)</a:t>
                      </a:r>
                      <a:endParaRPr lang="en-US" altLang="en-US" sz="1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否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管理员添加时间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29497" y="-29497"/>
            <a:ext cx="4825580" cy="3834581"/>
            <a:chOff x="-29497" y="-29497"/>
            <a:chExt cx="4825580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447294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状态转换图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3" name="图片 2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210" y="1117600"/>
            <a:ext cx="9476105" cy="55613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数据流图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8" name="图片 7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95" y="923925"/>
            <a:ext cx="5767070" cy="32524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295" y="794385"/>
            <a:ext cx="5768340" cy="30111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 descr="IMG_2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9210" y="3938905"/>
            <a:ext cx="5723255" cy="278892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2O7NJ[V}LG0FMK%%KJIPF}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7870" y="3805555"/>
            <a:ext cx="6247130" cy="2921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47912" y="-11082"/>
            <a:ext cx="4825580" cy="3834581"/>
            <a:chOff x="-29497" y="-29497"/>
            <a:chExt cx="4825580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447294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层次方框图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6" name="图片 5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20" y="1092835"/>
            <a:ext cx="9481185" cy="56032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47912" y="-11082"/>
            <a:ext cx="4825580" cy="3834581"/>
            <a:chOff x="-29497" y="-29497"/>
            <a:chExt cx="4825580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447294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实体联系图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2" name="图片 1" descr="1TK]N24~BA5V~C72~(~3~5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780" y="1022350"/>
            <a:ext cx="7885430" cy="5591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47912" y="-11082"/>
            <a:ext cx="7683715" cy="3834581"/>
            <a:chOff x="-29497" y="-29497"/>
            <a:chExt cx="7683715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733107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界面原型（个人用户界面）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9" name="图片 2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0" y="1387475"/>
            <a:ext cx="7955915" cy="51581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54" b="11832"/>
          <a:stretch>
            <a:fillRect/>
          </a:stretch>
        </p:blipFill>
        <p:spPr>
          <a:xfrm rot="10800000">
            <a:off x="4351268" y="-983884"/>
            <a:ext cx="8540439" cy="7841884"/>
          </a:xfrm>
          <a:prstGeom prst="rect">
            <a:avLst/>
          </a:prstGeom>
        </p:spPr>
      </p:pic>
      <p:sp>
        <p:nvSpPr>
          <p:cNvPr id="22" name="任意多边形 21"/>
          <p:cNvSpPr/>
          <p:nvPr/>
        </p:nvSpPr>
        <p:spPr>
          <a:xfrm>
            <a:off x="2709735" y="1751719"/>
            <a:ext cx="378006" cy="651735"/>
          </a:xfrm>
          <a:custGeom>
            <a:avLst/>
            <a:gdLst>
              <a:gd name="connsiteX0" fmla="*/ 338633 w 338633"/>
              <a:gd name="connsiteY0" fmla="*/ 0 h 583851"/>
              <a:gd name="connsiteX1" fmla="*/ 338633 w 338633"/>
              <a:gd name="connsiteY1" fmla="*/ 167751 h 583851"/>
              <a:gd name="connsiteX2" fmla="*/ 97295 w 338633"/>
              <a:gd name="connsiteY2" fmla="*/ 583851 h 583851"/>
              <a:gd name="connsiteX3" fmla="*/ 0 w 338633"/>
              <a:gd name="connsiteY3" fmla="*/ 583851 h 583851"/>
              <a:gd name="connsiteX4" fmla="*/ 338633 w 338633"/>
              <a:gd name="connsiteY4" fmla="*/ 0 h 58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633" h="583851">
                <a:moveTo>
                  <a:pt x="338633" y="0"/>
                </a:moveTo>
                <a:lnTo>
                  <a:pt x="338633" y="167751"/>
                </a:lnTo>
                <a:lnTo>
                  <a:pt x="97295" y="583851"/>
                </a:lnTo>
                <a:lnTo>
                  <a:pt x="0" y="583851"/>
                </a:lnTo>
                <a:lnTo>
                  <a:pt x="338633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1594691" y="1425419"/>
            <a:ext cx="3364603" cy="2900520"/>
          </a:xfrm>
          <a:custGeom>
            <a:avLst/>
            <a:gdLst>
              <a:gd name="connsiteX0" fmla="*/ 1507074 w 3014148"/>
              <a:gd name="connsiteY0" fmla="*/ 0 h 2598404"/>
              <a:gd name="connsiteX1" fmla="*/ 3014148 w 3014148"/>
              <a:gd name="connsiteY1" fmla="*/ 2598404 h 2598404"/>
              <a:gd name="connsiteX2" fmla="*/ 0 w 3014148"/>
              <a:gd name="connsiteY2" fmla="*/ 2598404 h 2598404"/>
              <a:gd name="connsiteX3" fmla="*/ 304277 w 3014148"/>
              <a:gd name="connsiteY3" fmla="*/ 2073789 h 2598404"/>
              <a:gd name="connsiteX4" fmla="*/ 401572 w 3014148"/>
              <a:gd name="connsiteY4" fmla="*/ 2073789 h 2598404"/>
              <a:gd name="connsiteX5" fmla="*/ 142700 w 3014148"/>
              <a:gd name="connsiteY5" fmla="*/ 2520120 h 2598404"/>
              <a:gd name="connsiteX6" fmla="*/ 2871448 w 3014148"/>
              <a:gd name="connsiteY6" fmla="*/ 2520120 h 2598404"/>
              <a:gd name="connsiteX7" fmla="*/ 1507074 w 3014148"/>
              <a:gd name="connsiteY7" fmla="*/ 167752 h 2598404"/>
              <a:gd name="connsiteX8" fmla="*/ 1337534 w 3014148"/>
              <a:gd name="connsiteY8" fmla="*/ 460062 h 2598404"/>
              <a:gd name="connsiteX9" fmla="*/ 1337534 w 3014148"/>
              <a:gd name="connsiteY9" fmla="*/ 292311 h 2598404"/>
              <a:gd name="connsiteX10" fmla="*/ 1507074 w 3014148"/>
              <a:gd name="connsiteY10" fmla="*/ 0 h 259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14148" h="2598404">
                <a:moveTo>
                  <a:pt x="1507074" y="0"/>
                </a:moveTo>
                <a:lnTo>
                  <a:pt x="3014148" y="2598404"/>
                </a:lnTo>
                <a:lnTo>
                  <a:pt x="0" y="2598404"/>
                </a:lnTo>
                <a:lnTo>
                  <a:pt x="304277" y="2073789"/>
                </a:lnTo>
                <a:lnTo>
                  <a:pt x="401572" y="2073789"/>
                </a:lnTo>
                <a:lnTo>
                  <a:pt x="142700" y="2520120"/>
                </a:lnTo>
                <a:lnTo>
                  <a:pt x="2871448" y="2520120"/>
                </a:lnTo>
                <a:lnTo>
                  <a:pt x="1507074" y="167752"/>
                </a:lnTo>
                <a:lnTo>
                  <a:pt x="1337534" y="460062"/>
                </a:lnTo>
                <a:lnTo>
                  <a:pt x="1337534" y="292311"/>
                </a:lnTo>
                <a:lnTo>
                  <a:pt x="1507074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3773094" y="1180051"/>
            <a:ext cx="461897" cy="87385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H="1">
            <a:off x="2079228" y="4402991"/>
            <a:ext cx="461897" cy="87385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4004042" y="1616980"/>
            <a:ext cx="230948" cy="43692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2022257" y="4236402"/>
            <a:ext cx="230948" cy="43692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等腰三角形 7"/>
          <p:cNvSpPr/>
          <p:nvPr/>
        </p:nvSpPr>
        <p:spPr>
          <a:xfrm>
            <a:off x="3087740" y="1781205"/>
            <a:ext cx="390989" cy="337060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>
            <a:off x="2134530" y="4588955"/>
            <a:ext cx="291120" cy="250965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10800000">
            <a:off x="1327354" y="3266587"/>
            <a:ext cx="271271" cy="233855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752653" y="2278854"/>
            <a:ext cx="2016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目录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49552" y="3310532"/>
            <a:ext cx="1866991" cy="446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 smtClean="0">
                <a:latin typeface="造字工房悦黑演示版细体" pitchFamily="50" charset="-122"/>
                <a:ea typeface="造字工房悦黑演示版细体" pitchFamily="50" charset="-122"/>
              </a:rPr>
              <a:t>CONTENTS</a:t>
            </a:r>
            <a:endParaRPr lang="zh-CN" altLang="en-US" sz="2000" dirty="0">
              <a:latin typeface="造字工房悦黑演示版细体" pitchFamily="50" charset="-122"/>
              <a:ea typeface="造字工房悦黑演示版细体" pitchFamily="50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90" t="11207"/>
          <a:stretch>
            <a:fillRect/>
          </a:stretch>
        </p:blipFill>
        <p:spPr>
          <a:xfrm>
            <a:off x="0" y="1"/>
            <a:ext cx="1279048" cy="4926329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6396827" y="2447475"/>
            <a:ext cx="3565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…… </a:t>
            </a:r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项目背景简介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382395" y="3204995"/>
            <a:ext cx="345984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…… </a:t>
            </a:r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项目环境概述</a:t>
            </a:r>
            <a:endParaRPr lang="zh-CN" altLang="en-US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407188" y="3968892"/>
            <a:ext cx="356996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…… </a:t>
            </a:r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项目数据概述</a:t>
            </a:r>
            <a:endParaRPr lang="zh-CN" altLang="en-US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379508" y="4724979"/>
            <a:ext cx="365760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…… </a:t>
            </a:r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项目需求分析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5650402" y="2447475"/>
            <a:ext cx="524037" cy="524037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608244" y="2446658"/>
            <a:ext cx="584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5650402" y="3205817"/>
            <a:ext cx="524037" cy="524037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613655" y="3205817"/>
            <a:ext cx="584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5644991" y="3968892"/>
            <a:ext cx="524037" cy="524037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608244" y="3968892"/>
            <a:ext cx="584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5644991" y="4756262"/>
            <a:ext cx="524037" cy="524037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608244" y="4756262"/>
            <a:ext cx="584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47912" y="-11082"/>
            <a:ext cx="6867105" cy="3834581"/>
            <a:chOff x="-29497" y="-29497"/>
            <a:chExt cx="6867105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651446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界面原型（搜索界面）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2" name="图片 2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25" y="1062990"/>
            <a:ext cx="9721850" cy="45707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47912" y="-11082"/>
            <a:ext cx="6867105" cy="3834581"/>
            <a:chOff x="-29497" y="-29497"/>
            <a:chExt cx="6867105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651446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界面原型（登陆界面）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pic>
        <p:nvPicPr>
          <p:cNvPr id="7" name="图片 3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720" y="1267460"/>
            <a:ext cx="8036560" cy="50660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58" y="2156699"/>
            <a:ext cx="2481287" cy="2426418"/>
          </a:xfrm>
          <a:prstGeom prst="rect">
            <a:avLst/>
          </a:prstGeom>
        </p:spPr>
      </p:pic>
      <p:sp>
        <p:nvSpPr>
          <p:cNvPr id="31" name="椭圆 30"/>
          <p:cNvSpPr/>
          <p:nvPr/>
        </p:nvSpPr>
        <p:spPr>
          <a:xfrm>
            <a:off x="4604264" y="5409929"/>
            <a:ext cx="198600" cy="198600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2923486" y="4929220"/>
            <a:ext cx="327959" cy="32795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3757436" y="4564751"/>
            <a:ext cx="581177" cy="581177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282869" y="3853002"/>
            <a:ext cx="301179" cy="30117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5" name="TextBox 98"/>
          <p:cNvSpPr txBox="1"/>
          <p:nvPr/>
        </p:nvSpPr>
        <p:spPr>
          <a:xfrm>
            <a:off x="2895643" y="1435956"/>
            <a:ext cx="1600118" cy="349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100" dirty="0" smtClean="0">
                <a:latin typeface="Impact" panose="020B0806030902050204" pitchFamily="34" charset="0"/>
                <a:ea typeface="方正兰亭粗黑简体" panose="02000000000000000000" pitchFamily="2" charset="-122"/>
              </a:rPr>
              <a:t>4</a:t>
            </a:r>
            <a:endParaRPr lang="zh-CN" altLang="en-US" sz="22100" dirty="0">
              <a:latin typeface="Impact" panose="020B0806030902050204" pitchFamily="34" charset="0"/>
              <a:ea typeface="方正兰亭粗黑简体" panose="02000000000000000000" pitchFamily="2" charset="-122"/>
            </a:endParaRPr>
          </a:p>
        </p:txBody>
      </p:sp>
      <p:sp>
        <p:nvSpPr>
          <p:cNvPr id="36" name="文本框 9"/>
          <p:cNvSpPr txBox="1"/>
          <p:nvPr/>
        </p:nvSpPr>
        <p:spPr>
          <a:xfrm>
            <a:off x="4659227" y="2693851"/>
            <a:ext cx="38404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项目需求分析</a:t>
            </a:r>
            <a:endParaRPr lang="zh-CN" altLang="en-US" sz="4800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7" name="文本框 10"/>
          <p:cNvSpPr txBox="1"/>
          <p:nvPr/>
        </p:nvSpPr>
        <p:spPr>
          <a:xfrm>
            <a:off x="4659040" y="3328478"/>
            <a:ext cx="3877983" cy="3053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、功能需求</a:t>
            </a:r>
            <a:endParaRPr lang="zh-CN" altLang="en-US" sz="2135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、性能需求</a:t>
            </a:r>
            <a:endParaRPr lang="zh-CN" altLang="en-US" sz="2135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、运行需求</a:t>
            </a:r>
            <a:endParaRPr lang="zh-CN" altLang="en-US" sz="2135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3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、其他需求</a:t>
            </a:r>
            <a:endParaRPr lang="zh-CN" altLang="en-US" sz="2135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2135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609600" indent="-6096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zh-CN" altLang="en-US" sz="2135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245823" y="3109349"/>
            <a:ext cx="521119" cy="52111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5391153" y="5261469"/>
            <a:ext cx="444111" cy="444111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5" dur="3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3" presetClass="entr" presetSubtype="3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6" dur="3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3" presetClass="entr" presetSubtype="3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7" dur="3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3" presetClass="entr" presetSubtype="36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6" presetClass="emph" presetSubtype="0" fill="hold" grpId="2" nodeType="withEffect">
                                  <p:stCondLst>
                                    <p:cond delay="650"/>
                                  </p:stCondLst>
                                  <p:childTnLst>
                                    <p:animScale>
                                      <p:cBhvr>
                                        <p:cTn id="50" dur="3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125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  <p:bldP spid="35" grpId="0"/>
      <p:bldP spid="36" grpId="0"/>
      <p:bldP spid="37" grpId="0"/>
      <p:bldP spid="38" grpId="0" animBg="1"/>
      <p:bldP spid="4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29497" y="-29497"/>
            <a:ext cx="6458800" cy="3834581"/>
            <a:chOff x="-29497" y="-29497"/>
            <a:chExt cx="6458800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610616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功能需求：功能划分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807970" y="1413510"/>
            <a:ext cx="5080000" cy="45231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6700"/>
            <a:r>
              <a:rPr lang="en-US" sz="360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	(1)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用户注册</a:t>
            </a:r>
            <a:r>
              <a:rPr lang="en-US" sz="360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		(2)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用户登陆</a:t>
            </a:r>
            <a:r>
              <a:rPr lang="en-US" sz="360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		(3)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用户注销</a:t>
            </a:r>
            <a:r>
              <a:rPr lang="en-US" sz="360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		(4)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自动登陆</a:t>
            </a:r>
            <a:r>
              <a:rPr lang="en-US" sz="360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		(5)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文件上传</a:t>
            </a:r>
            <a:r>
              <a:rPr lang="en-US" sz="360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		(6)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文件下载</a:t>
            </a:r>
            <a:r>
              <a:rPr lang="en-US" sz="360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		(7)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文件删除</a:t>
            </a:r>
            <a:r>
              <a:rPr lang="en-US" sz="3600" b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		(8)</a:t>
            </a:r>
            <a:r>
              <a:rPr lang="zh-CN" sz="3600" b="0">
                <a:latin typeface="Times New Roman" panose="02020603050405020304" pitchFamily="18" charset="0"/>
                <a:ea typeface="宋体" panose="02010600030101010101" pitchFamily="2" charset="-122"/>
              </a:rPr>
              <a:t>搜索文件</a:t>
            </a:r>
            <a:endParaRPr lang="zh-CN" altLang="en-US"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29497" y="-29497"/>
            <a:ext cx="6458800" cy="3834581"/>
            <a:chOff x="-29497" y="-29497"/>
            <a:chExt cx="6458800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610616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功能需求：实际需求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2131695" y="1434465"/>
            <a:ext cx="8618220" cy="35382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914400" indent="-914400"/>
            <a:r>
              <a:rPr lang="en-US" sz="2800" b="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</a:rPr>
              <a:t>◦</a:t>
            </a:r>
            <a:r>
              <a:rPr lang="en-US" sz="2800" b="0">
                <a:solidFill>
                  <a:srgbClr val="1B1F22"/>
                </a:solidFill>
                <a:latin typeface="Helvetica Neue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sz="2800" b="0">
                <a:solidFill>
                  <a:srgbClr val="1B1F22"/>
                </a:solidFill>
                <a:ea typeface="宋体" panose="02010600030101010101" pitchFamily="2" charset="-122"/>
              </a:rPr>
              <a:t>客户端与服务器端对单个上传文件的大小进行限制</a:t>
            </a:r>
            <a:endParaRPr lang="zh-CN"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 b="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</a:rPr>
              <a:t>◦</a:t>
            </a:r>
            <a:r>
              <a:rPr lang="en-US" sz="2800" b="0">
                <a:solidFill>
                  <a:srgbClr val="1B1F22"/>
                </a:solidFill>
                <a:latin typeface="Helvetica Neue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sz="2800" b="0">
                <a:solidFill>
                  <a:srgbClr val="1B1F22"/>
                </a:solidFill>
                <a:ea typeface="宋体" panose="02010600030101010101" pitchFamily="2" charset="-122"/>
              </a:rPr>
              <a:t>用户可以自由设置云上的文件是否共享</a:t>
            </a:r>
            <a:endParaRPr lang="zh-CN"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 b="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</a:rPr>
              <a:t>◦</a:t>
            </a:r>
            <a:r>
              <a:rPr lang="en-US" sz="2800" b="0">
                <a:solidFill>
                  <a:srgbClr val="1B1F22"/>
                </a:solidFill>
                <a:latin typeface="Helvetica Neue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sz="2800" b="0">
                <a:solidFill>
                  <a:srgbClr val="1B1F22"/>
                </a:solidFill>
                <a:ea typeface="宋体" panose="02010600030101010101" pitchFamily="2" charset="-122"/>
              </a:rPr>
              <a:t>用户可删除自己上传的文件</a:t>
            </a:r>
            <a:endParaRPr lang="zh-CN"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 b="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</a:rPr>
              <a:t>◦</a:t>
            </a:r>
            <a:r>
              <a:rPr lang="en-US" sz="2800" b="0">
                <a:solidFill>
                  <a:srgbClr val="1B1F22"/>
                </a:solidFill>
                <a:latin typeface="Helvetica Neue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sz="2800" b="0">
                <a:solidFill>
                  <a:srgbClr val="1B1F22"/>
                </a:solidFill>
                <a:ea typeface="宋体" panose="02010600030101010101" pitchFamily="2" charset="-122"/>
              </a:rPr>
              <a:t>实现登陆，注册，注销，以及自动登陆功能</a:t>
            </a:r>
            <a:endParaRPr lang="zh-CN"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 b="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</a:rPr>
              <a:t>◦</a:t>
            </a:r>
            <a:r>
              <a:rPr lang="en-US" sz="2800" b="0">
                <a:solidFill>
                  <a:srgbClr val="1B1F22"/>
                </a:solidFill>
                <a:latin typeface="Helvetica Neue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sz="2800" b="0">
                <a:solidFill>
                  <a:srgbClr val="1B1F22"/>
                </a:solidFill>
                <a:ea typeface="宋体" panose="02010600030101010101" pitchFamily="2" charset="-122"/>
              </a:rPr>
              <a:t>实现共享文件搜索功能，以及分页显示</a:t>
            </a:r>
            <a:endParaRPr lang="zh-CN"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 b="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</a:rPr>
              <a:t>◦</a:t>
            </a:r>
            <a:r>
              <a:rPr lang="en-US" sz="2800" b="0">
                <a:solidFill>
                  <a:srgbClr val="1B1F22"/>
                </a:solidFill>
                <a:latin typeface="Helvetica Neue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sz="2800" b="0">
                <a:solidFill>
                  <a:srgbClr val="1B1F22"/>
                </a:solidFill>
                <a:ea typeface="宋体" panose="02010600030101010101" pitchFamily="2" charset="-122"/>
              </a:rPr>
              <a:t>实现登陆用户可上传私密文件功能</a:t>
            </a:r>
            <a:endParaRPr lang="zh-CN"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 b="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</a:rPr>
              <a:t>◦</a:t>
            </a:r>
            <a:r>
              <a:rPr lang="en-US" sz="2800" b="0">
                <a:solidFill>
                  <a:srgbClr val="1B1F22"/>
                </a:solidFill>
                <a:latin typeface="Helvetica Neue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sz="2800" b="0">
                <a:solidFill>
                  <a:srgbClr val="1B1F22"/>
                </a:solidFill>
                <a:ea typeface="宋体" panose="02010600030101010101" pitchFamily="2" charset="-122"/>
              </a:rPr>
              <a:t>实现私密文件下载和共享文件下载功能</a:t>
            </a:r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4280949" y="3858566"/>
            <a:ext cx="2862016" cy="3015093"/>
          </a:xfrm>
          <a:custGeom>
            <a:avLst/>
            <a:gdLst>
              <a:gd name="connsiteX0" fmla="*/ 963827 w 2131541"/>
              <a:gd name="connsiteY0" fmla="*/ 2255108 h 2261287"/>
              <a:gd name="connsiteX1" fmla="*/ 957649 w 2131541"/>
              <a:gd name="connsiteY1" fmla="*/ 2075935 h 2261287"/>
              <a:gd name="connsiteX2" fmla="*/ 537519 w 2131541"/>
              <a:gd name="connsiteY2" fmla="*/ 1674341 h 2261287"/>
              <a:gd name="connsiteX3" fmla="*/ 0 w 2131541"/>
              <a:gd name="connsiteY3" fmla="*/ 1383957 h 2261287"/>
              <a:gd name="connsiteX4" fmla="*/ 518984 w 2131541"/>
              <a:gd name="connsiteY4" fmla="*/ 1340708 h 2261287"/>
              <a:gd name="connsiteX5" fmla="*/ 815546 w 2131541"/>
              <a:gd name="connsiteY5" fmla="*/ 1081216 h 2261287"/>
              <a:gd name="connsiteX6" fmla="*/ 611660 w 2131541"/>
              <a:gd name="connsiteY6" fmla="*/ 129746 h 2261287"/>
              <a:gd name="connsiteX7" fmla="*/ 1044146 w 2131541"/>
              <a:gd name="connsiteY7" fmla="*/ 908222 h 2261287"/>
              <a:gd name="connsiteX8" fmla="*/ 1161536 w 2131541"/>
              <a:gd name="connsiteY8" fmla="*/ 0 h 2261287"/>
              <a:gd name="connsiteX9" fmla="*/ 1315995 w 2131541"/>
              <a:gd name="connsiteY9" fmla="*/ 914400 h 2261287"/>
              <a:gd name="connsiteX10" fmla="*/ 1723768 w 2131541"/>
              <a:gd name="connsiteY10" fmla="*/ 160638 h 2261287"/>
              <a:gd name="connsiteX11" fmla="*/ 1668163 w 2131541"/>
              <a:gd name="connsiteY11" fmla="*/ 191530 h 2261287"/>
              <a:gd name="connsiteX12" fmla="*/ 1600200 w 2131541"/>
              <a:gd name="connsiteY12" fmla="*/ 1056503 h 2261287"/>
              <a:gd name="connsiteX13" fmla="*/ 2131541 w 2131541"/>
              <a:gd name="connsiteY13" fmla="*/ 518984 h 2261287"/>
              <a:gd name="connsiteX14" fmla="*/ 1810265 w 2131541"/>
              <a:gd name="connsiteY14" fmla="*/ 1248033 h 2261287"/>
              <a:gd name="connsiteX15" fmla="*/ 1594022 w 2131541"/>
              <a:gd name="connsiteY15" fmla="*/ 2100649 h 2261287"/>
              <a:gd name="connsiteX16" fmla="*/ 1606379 w 2131541"/>
              <a:gd name="connsiteY16" fmla="*/ 2261287 h 2261287"/>
              <a:gd name="connsiteX17" fmla="*/ 963827 w 2131541"/>
              <a:gd name="connsiteY17" fmla="*/ 2255108 h 2261287"/>
              <a:gd name="connsiteX0-1" fmla="*/ 963827 w 2131541"/>
              <a:gd name="connsiteY0-2" fmla="*/ 2255108 h 2261287"/>
              <a:gd name="connsiteX1-3" fmla="*/ 957649 w 2131541"/>
              <a:gd name="connsiteY1-4" fmla="*/ 2075935 h 2261287"/>
              <a:gd name="connsiteX2-5" fmla="*/ 537519 w 2131541"/>
              <a:gd name="connsiteY2-6" fmla="*/ 1674341 h 2261287"/>
              <a:gd name="connsiteX3-7" fmla="*/ 0 w 2131541"/>
              <a:gd name="connsiteY3-8" fmla="*/ 1383957 h 2261287"/>
              <a:gd name="connsiteX4-9" fmla="*/ 518984 w 2131541"/>
              <a:gd name="connsiteY4-10" fmla="*/ 1340708 h 2261287"/>
              <a:gd name="connsiteX5-11" fmla="*/ 815546 w 2131541"/>
              <a:gd name="connsiteY5-12" fmla="*/ 1081216 h 2261287"/>
              <a:gd name="connsiteX6-13" fmla="*/ 611660 w 2131541"/>
              <a:gd name="connsiteY6-14" fmla="*/ 129746 h 2261287"/>
              <a:gd name="connsiteX7-15" fmla="*/ 1044146 w 2131541"/>
              <a:gd name="connsiteY7-16" fmla="*/ 908222 h 2261287"/>
              <a:gd name="connsiteX8-17" fmla="*/ 1161536 w 2131541"/>
              <a:gd name="connsiteY8-18" fmla="*/ 0 h 2261287"/>
              <a:gd name="connsiteX9-19" fmla="*/ 1315995 w 2131541"/>
              <a:gd name="connsiteY9-20" fmla="*/ 914400 h 2261287"/>
              <a:gd name="connsiteX10-21" fmla="*/ 1723768 w 2131541"/>
              <a:gd name="connsiteY10-22" fmla="*/ 160638 h 2261287"/>
              <a:gd name="connsiteX11-23" fmla="*/ 1668163 w 2131541"/>
              <a:gd name="connsiteY11-24" fmla="*/ 191530 h 2261287"/>
              <a:gd name="connsiteX12-25" fmla="*/ 1600200 w 2131541"/>
              <a:gd name="connsiteY12-26" fmla="*/ 1056503 h 2261287"/>
              <a:gd name="connsiteX13-27" fmla="*/ 2131541 w 2131541"/>
              <a:gd name="connsiteY13-28" fmla="*/ 518984 h 2261287"/>
              <a:gd name="connsiteX14-29" fmla="*/ 1810265 w 2131541"/>
              <a:gd name="connsiteY14-30" fmla="*/ 1248033 h 2261287"/>
              <a:gd name="connsiteX15-31" fmla="*/ 1594022 w 2131541"/>
              <a:gd name="connsiteY15-32" fmla="*/ 2100649 h 2261287"/>
              <a:gd name="connsiteX16-33" fmla="*/ 1606379 w 2131541"/>
              <a:gd name="connsiteY16-34" fmla="*/ 2261287 h 2261287"/>
              <a:gd name="connsiteX17-35" fmla="*/ 963827 w 2131541"/>
              <a:gd name="connsiteY17-36" fmla="*/ 2255108 h 2261287"/>
              <a:gd name="connsiteX0-37" fmla="*/ 963827 w 2131541"/>
              <a:gd name="connsiteY0-38" fmla="*/ 2255108 h 2261287"/>
              <a:gd name="connsiteX1-39" fmla="*/ 957649 w 2131541"/>
              <a:gd name="connsiteY1-40" fmla="*/ 2075935 h 2261287"/>
              <a:gd name="connsiteX2-41" fmla="*/ 537519 w 2131541"/>
              <a:gd name="connsiteY2-42" fmla="*/ 1674341 h 2261287"/>
              <a:gd name="connsiteX3-43" fmla="*/ 0 w 2131541"/>
              <a:gd name="connsiteY3-44" fmla="*/ 1383957 h 2261287"/>
              <a:gd name="connsiteX4-45" fmla="*/ 518984 w 2131541"/>
              <a:gd name="connsiteY4-46" fmla="*/ 1340708 h 2261287"/>
              <a:gd name="connsiteX5-47" fmla="*/ 815546 w 2131541"/>
              <a:gd name="connsiteY5-48" fmla="*/ 1081216 h 2261287"/>
              <a:gd name="connsiteX6-49" fmla="*/ 611660 w 2131541"/>
              <a:gd name="connsiteY6-50" fmla="*/ 129746 h 2261287"/>
              <a:gd name="connsiteX7-51" fmla="*/ 1044146 w 2131541"/>
              <a:gd name="connsiteY7-52" fmla="*/ 908222 h 2261287"/>
              <a:gd name="connsiteX8-53" fmla="*/ 1161536 w 2131541"/>
              <a:gd name="connsiteY8-54" fmla="*/ 0 h 2261287"/>
              <a:gd name="connsiteX9-55" fmla="*/ 1315995 w 2131541"/>
              <a:gd name="connsiteY9-56" fmla="*/ 914400 h 2261287"/>
              <a:gd name="connsiteX10-57" fmla="*/ 1723768 w 2131541"/>
              <a:gd name="connsiteY10-58" fmla="*/ 160638 h 2261287"/>
              <a:gd name="connsiteX11-59" fmla="*/ 1668163 w 2131541"/>
              <a:gd name="connsiteY11-60" fmla="*/ 191530 h 2261287"/>
              <a:gd name="connsiteX12-61" fmla="*/ 1600200 w 2131541"/>
              <a:gd name="connsiteY12-62" fmla="*/ 1056503 h 2261287"/>
              <a:gd name="connsiteX13-63" fmla="*/ 2131541 w 2131541"/>
              <a:gd name="connsiteY13-64" fmla="*/ 518984 h 2261287"/>
              <a:gd name="connsiteX14-65" fmla="*/ 1810265 w 2131541"/>
              <a:gd name="connsiteY14-66" fmla="*/ 1248033 h 2261287"/>
              <a:gd name="connsiteX15-67" fmla="*/ 1594022 w 2131541"/>
              <a:gd name="connsiteY15-68" fmla="*/ 2100649 h 2261287"/>
              <a:gd name="connsiteX16-69" fmla="*/ 1606379 w 2131541"/>
              <a:gd name="connsiteY16-70" fmla="*/ 2261287 h 2261287"/>
              <a:gd name="connsiteX17-71" fmla="*/ 963827 w 2131541"/>
              <a:gd name="connsiteY17-72" fmla="*/ 2255108 h 2261287"/>
              <a:gd name="connsiteX0-73" fmla="*/ 963827 w 2131541"/>
              <a:gd name="connsiteY0-74" fmla="*/ 2255108 h 2261287"/>
              <a:gd name="connsiteX1-75" fmla="*/ 957649 w 2131541"/>
              <a:gd name="connsiteY1-76" fmla="*/ 2075935 h 2261287"/>
              <a:gd name="connsiteX2-77" fmla="*/ 537519 w 2131541"/>
              <a:gd name="connsiteY2-78" fmla="*/ 1674341 h 2261287"/>
              <a:gd name="connsiteX3-79" fmla="*/ 0 w 2131541"/>
              <a:gd name="connsiteY3-80" fmla="*/ 1383957 h 2261287"/>
              <a:gd name="connsiteX4-81" fmla="*/ 518984 w 2131541"/>
              <a:gd name="connsiteY4-82" fmla="*/ 1340708 h 2261287"/>
              <a:gd name="connsiteX5-83" fmla="*/ 815546 w 2131541"/>
              <a:gd name="connsiteY5-84" fmla="*/ 1081216 h 2261287"/>
              <a:gd name="connsiteX6-85" fmla="*/ 611660 w 2131541"/>
              <a:gd name="connsiteY6-86" fmla="*/ 129746 h 2261287"/>
              <a:gd name="connsiteX7-87" fmla="*/ 1044146 w 2131541"/>
              <a:gd name="connsiteY7-88" fmla="*/ 908222 h 2261287"/>
              <a:gd name="connsiteX8-89" fmla="*/ 1161536 w 2131541"/>
              <a:gd name="connsiteY8-90" fmla="*/ 0 h 2261287"/>
              <a:gd name="connsiteX9-91" fmla="*/ 1315995 w 2131541"/>
              <a:gd name="connsiteY9-92" fmla="*/ 914400 h 2261287"/>
              <a:gd name="connsiteX10-93" fmla="*/ 1723768 w 2131541"/>
              <a:gd name="connsiteY10-94" fmla="*/ 160638 h 2261287"/>
              <a:gd name="connsiteX11-95" fmla="*/ 1668163 w 2131541"/>
              <a:gd name="connsiteY11-96" fmla="*/ 191530 h 2261287"/>
              <a:gd name="connsiteX12-97" fmla="*/ 1600200 w 2131541"/>
              <a:gd name="connsiteY12-98" fmla="*/ 1056503 h 2261287"/>
              <a:gd name="connsiteX13-99" fmla="*/ 2131541 w 2131541"/>
              <a:gd name="connsiteY13-100" fmla="*/ 518984 h 2261287"/>
              <a:gd name="connsiteX14-101" fmla="*/ 1810265 w 2131541"/>
              <a:gd name="connsiteY14-102" fmla="*/ 1248033 h 2261287"/>
              <a:gd name="connsiteX15-103" fmla="*/ 1594022 w 2131541"/>
              <a:gd name="connsiteY15-104" fmla="*/ 2100649 h 2261287"/>
              <a:gd name="connsiteX16-105" fmla="*/ 1606379 w 2131541"/>
              <a:gd name="connsiteY16-106" fmla="*/ 2261287 h 2261287"/>
              <a:gd name="connsiteX17-107" fmla="*/ 963827 w 2131541"/>
              <a:gd name="connsiteY17-108" fmla="*/ 2255108 h 2261287"/>
              <a:gd name="connsiteX0-109" fmla="*/ 963827 w 2131541"/>
              <a:gd name="connsiteY0-110" fmla="*/ 2255108 h 2261287"/>
              <a:gd name="connsiteX1-111" fmla="*/ 957649 w 2131541"/>
              <a:gd name="connsiteY1-112" fmla="*/ 2075935 h 2261287"/>
              <a:gd name="connsiteX2-113" fmla="*/ 537519 w 2131541"/>
              <a:gd name="connsiteY2-114" fmla="*/ 1674341 h 2261287"/>
              <a:gd name="connsiteX3-115" fmla="*/ 0 w 2131541"/>
              <a:gd name="connsiteY3-116" fmla="*/ 1383957 h 2261287"/>
              <a:gd name="connsiteX4-117" fmla="*/ 518984 w 2131541"/>
              <a:gd name="connsiteY4-118" fmla="*/ 1340708 h 2261287"/>
              <a:gd name="connsiteX5-119" fmla="*/ 815546 w 2131541"/>
              <a:gd name="connsiteY5-120" fmla="*/ 1081216 h 2261287"/>
              <a:gd name="connsiteX6-121" fmla="*/ 611660 w 2131541"/>
              <a:gd name="connsiteY6-122" fmla="*/ 129746 h 2261287"/>
              <a:gd name="connsiteX7-123" fmla="*/ 1044146 w 2131541"/>
              <a:gd name="connsiteY7-124" fmla="*/ 908222 h 2261287"/>
              <a:gd name="connsiteX8-125" fmla="*/ 1161536 w 2131541"/>
              <a:gd name="connsiteY8-126" fmla="*/ 0 h 2261287"/>
              <a:gd name="connsiteX9-127" fmla="*/ 1315995 w 2131541"/>
              <a:gd name="connsiteY9-128" fmla="*/ 914400 h 2261287"/>
              <a:gd name="connsiteX10-129" fmla="*/ 1723768 w 2131541"/>
              <a:gd name="connsiteY10-130" fmla="*/ 160638 h 2261287"/>
              <a:gd name="connsiteX11-131" fmla="*/ 1668163 w 2131541"/>
              <a:gd name="connsiteY11-132" fmla="*/ 191530 h 2261287"/>
              <a:gd name="connsiteX12-133" fmla="*/ 1600200 w 2131541"/>
              <a:gd name="connsiteY12-134" fmla="*/ 1056503 h 2261287"/>
              <a:gd name="connsiteX13-135" fmla="*/ 2131541 w 2131541"/>
              <a:gd name="connsiteY13-136" fmla="*/ 518984 h 2261287"/>
              <a:gd name="connsiteX14-137" fmla="*/ 1810265 w 2131541"/>
              <a:gd name="connsiteY14-138" fmla="*/ 1248033 h 2261287"/>
              <a:gd name="connsiteX15-139" fmla="*/ 1594022 w 2131541"/>
              <a:gd name="connsiteY15-140" fmla="*/ 2100649 h 2261287"/>
              <a:gd name="connsiteX16-141" fmla="*/ 1606379 w 2131541"/>
              <a:gd name="connsiteY16-142" fmla="*/ 2261287 h 2261287"/>
              <a:gd name="connsiteX17-143" fmla="*/ 963827 w 2131541"/>
              <a:gd name="connsiteY17-144" fmla="*/ 2255108 h 2261287"/>
              <a:gd name="connsiteX0-145" fmla="*/ 963827 w 2131541"/>
              <a:gd name="connsiteY0-146" fmla="*/ 2255108 h 2261287"/>
              <a:gd name="connsiteX1-147" fmla="*/ 957649 w 2131541"/>
              <a:gd name="connsiteY1-148" fmla="*/ 2075935 h 2261287"/>
              <a:gd name="connsiteX2-149" fmla="*/ 537519 w 2131541"/>
              <a:gd name="connsiteY2-150" fmla="*/ 1674341 h 2261287"/>
              <a:gd name="connsiteX3-151" fmla="*/ 0 w 2131541"/>
              <a:gd name="connsiteY3-152" fmla="*/ 1383957 h 2261287"/>
              <a:gd name="connsiteX4-153" fmla="*/ 518984 w 2131541"/>
              <a:gd name="connsiteY4-154" fmla="*/ 1340708 h 2261287"/>
              <a:gd name="connsiteX5-155" fmla="*/ 815546 w 2131541"/>
              <a:gd name="connsiteY5-156" fmla="*/ 1081216 h 2261287"/>
              <a:gd name="connsiteX6-157" fmla="*/ 611660 w 2131541"/>
              <a:gd name="connsiteY6-158" fmla="*/ 129746 h 2261287"/>
              <a:gd name="connsiteX7-159" fmla="*/ 1044146 w 2131541"/>
              <a:gd name="connsiteY7-160" fmla="*/ 908222 h 2261287"/>
              <a:gd name="connsiteX8-161" fmla="*/ 1161536 w 2131541"/>
              <a:gd name="connsiteY8-162" fmla="*/ 0 h 2261287"/>
              <a:gd name="connsiteX9-163" fmla="*/ 1315995 w 2131541"/>
              <a:gd name="connsiteY9-164" fmla="*/ 914400 h 2261287"/>
              <a:gd name="connsiteX10-165" fmla="*/ 1723768 w 2131541"/>
              <a:gd name="connsiteY10-166" fmla="*/ 160638 h 2261287"/>
              <a:gd name="connsiteX11-167" fmla="*/ 1668163 w 2131541"/>
              <a:gd name="connsiteY11-168" fmla="*/ 191530 h 2261287"/>
              <a:gd name="connsiteX12-169" fmla="*/ 1600200 w 2131541"/>
              <a:gd name="connsiteY12-170" fmla="*/ 1056503 h 2261287"/>
              <a:gd name="connsiteX13-171" fmla="*/ 2131541 w 2131541"/>
              <a:gd name="connsiteY13-172" fmla="*/ 518984 h 2261287"/>
              <a:gd name="connsiteX14-173" fmla="*/ 1810265 w 2131541"/>
              <a:gd name="connsiteY14-174" fmla="*/ 1248033 h 2261287"/>
              <a:gd name="connsiteX15-175" fmla="*/ 1594022 w 2131541"/>
              <a:gd name="connsiteY15-176" fmla="*/ 2100649 h 2261287"/>
              <a:gd name="connsiteX16-177" fmla="*/ 1606379 w 2131541"/>
              <a:gd name="connsiteY16-178" fmla="*/ 2261287 h 2261287"/>
              <a:gd name="connsiteX17-179" fmla="*/ 963827 w 2131541"/>
              <a:gd name="connsiteY17-180" fmla="*/ 2255108 h 2261287"/>
              <a:gd name="connsiteX0-181" fmla="*/ 963827 w 2131541"/>
              <a:gd name="connsiteY0-182" fmla="*/ 2255108 h 2261287"/>
              <a:gd name="connsiteX1-183" fmla="*/ 957649 w 2131541"/>
              <a:gd name="connsiteY1-184" fmla="*/ 2075935 h 2261287"/>
              <a:gd name="connsiteX2-185" fmla="*/ 537519 w 2131541"/>
              <a:gd name="connsiteY2-186" fmla="*/ 1674341 h 2261287"/>
              <a:gd name="connsiteX3-187" fmla="*/ 0 w 2131541"/>
              <a:gd name="connsiteY3-188" fmla="*/ 1383957 h 2261287"/>
              <a:gd name="connsiteX4-189" fmla="*/ 518984 w 2131541"/>
              <a:gd name="connsiteY4-190" fmla="*/ 1340708 h 2261287"/>
              <a:gd name="connsiteX5-191" fmla="*/ 815546 w 2131541"/>
              <a:gd name="connsiteY5-192" fmla="*/ 1081216 h 2261287"/>
              <a:gd name="connsiteX6-193" fmla="*/ 611660 w 2131541"/>
              <a:gd name="connsiteY6-194" fmla="*/ 129746 h 2261287"/>
              <a:gd name="connsiteX7-195" fmla="*/ 1044146 w 2131541"/>
              <a:gd name="connsiteY7-196" fmla="*/ 908222 h 2261287"/>
              <a:gd name="connsiteX8-197" fmla="*/ 1161536 w 2131541"/>
              <a:gd name="connsiteY8-198" fmla="*/ 0 h 2261287"/>
              <a:gd name="connsiteX9-199" fmla="*/ 1315995 w 2131541"/>
              <a:gd name="connsiteY9-200" fmla="*/ 914400 h 2261287"/>
              <a:gd name="connsiteX10-201" fmla="*/ 1723768 w 2131541"/>
              <a:gd name="connsiteY10-202" fmla="*/ 160638 h 2261287"/>
              <a:gd name="connsiteX11-203" fmla="*/ 1668163 w 2131541"/>
              <a:gd name="connsiteY11-204" fmla="*/ 191530 h 2261287"/>
              <a:gd name="connsiteX12-205" fmla="*/ 1600200 w 2131541"/>
              <a:gd name="connsiteY12-206" fmla="*/ 1056503 h 2261287"/>
              <a:gd name="connsiteX13-207" fmla="*/ 2131541 w 2131541"/>
              <a:gd name="connsiteY13-208" fmla="*/ 518984 h 2261287"/>
              <a:gd name="connsiteX14-209" fmla="*/ 1810265 w 2131541"/>
              <a:gd name="connsiteY14-210" fmla="*/ 1248033 h 2261287"/>
              <a:gd name="connsiteX15-211" fmla="*/ 1594022 w 2131541"/>
              <a:gd name="connsiteY15-212" fmla="*/ 2100649 h 2261287"/>
              <a:gd name="connsiteX16-213" fmla="*/ 1606379 w 2131541"/>
              <a:gd name="connsiteY16-214" fmla="*/ 2261287 h 2261287"/>
              <a:gd name="connsiteX17-215" fmla="*/ 963827 w 2131541"/>
              <a:gd name="connsiteY17-216" fmla="*/ 2255108 h 2261287"/>
              <a:gd name="connsiteX0-217" fmla="*/ 963827 w 2131541"/>
              <a:gd name="connsiteY0-218" fmla="*/ 2255108 h 2261287"/>
              <a:gd name="connsiteX1-219" fmla="*/ 957649 w 2131541"/>
              <a:gd name="connsiteY1-220" fmla="*/ 2075935 h 2261287"/>
              <a:gd name="connsiteX2-221" fmla="*/ 537519 w 2131541"/>
              <a:gd name="connsiteY2-222" fmla="*/ 1674341 h 2261287"/>
              <a:gd name="connsiteX3-223" fmla="*/ 0 w 2131541"/>
              <a:gd name="connsiteY3-224" fmla="*/ 1383957 h 2261287"/>
              <a:gd name="connsiteX4-225" fmla="*/ 518984 w 2131541"/>
              <a:gd name="connsiteY4-226" fmla="*/ 1340708 h 2261287"/>
              <a:gd name="connsiteX5-227" fmla="*/ 815546 w 2131541"/>
              <a:gd name="connsiteY5-228" fmla="*/ 1081216 h 2261287"/>
              <a:gd name="connsiteX6-229" fmla="*/ 611660 w 2131541"/>
              <a:gd name="connsiteY6-230" fmla="*/ 129746 h 2261287"/>
              <a:gd name="connsiteX7-231" fmla="*/ 1044146 w 2131541"/>
              <a:gd name="connsiteY7-232" fmla="*/ 908222 h 2261287"/>
              <a:gd name="connsiteX8-233" fmla="*/ 1161536 w 2131541"/>
              <a:gd name="connsiteY8-234" fmla="*/ 0 h 2261287"/>
              <a:gd name="connsiteX9-235" fmla="*/ 1315995 w 2131541"/>
              <a:gd name="connsiteY9-236" fmla="*/ 914400 h 2261287"/>
              <a:gd name="connsiteX10-237" fmla="*/ 1723768 w 2131541"/>
              <a:gd name="connsiteY10-238" fmla="*/ 160638 h 2261287"/>
              <a:gd name="connsiteX11-239" fmla="*/ 1668163 w 2131541"/>
              <a:gd name="connsiteY11-240" fmla="*/ 191530 h 2261287"/>
              <a:gd name="connsiteX12-241" fmla="*/ 1600200 w 2131541"/>
              <a:gd name="connsiteY12-242" fmla="*/ 1056503 h 2261287"/>
              <a:gd name="connsiteX13-243" fmla="*/ 2131541 w 2131541"/>
              <a:gd name="connsiteY13-244" fmla="*/ 518984 h 2261287"/>
              <a:gd name="connsiteX14-245" fmla="*/ 1810265 w 2131541"/>
              <a:gd name="connsiteY14-246" fmla="*/ 1248033 h 2261287"/>
              <a:gd name="connsiteX15-247" fmla="*/ 1594022 w 2131541"/>
              <a:gd name="connsiteY15-248" fmla="*/ 2100649 h 2261287"/>
              <a:gd name="connsiteX16-249" fmla="*/ 1606379 w 2131541"/>
              <a:gd name="connsiteY16-250" fmla="*/ 2261287 h 2261287"/>
              <a:gd name="connsiteX17-251" fmla="*/ 963827 w 2131541"/>
              <a:gd name="connsiteY17-252" fmla="*/ 2255108 h 2261287"/>
              <a:gd name="connsiteX0-253" fmla="*/ 963827 w 2131541"/>
              <a:gd name="connsiteY0-254" fmla="*/ 2255108 h 2261287"/>
              <a:gd name="connsiteX1-255" fmla="*/ 957649 w 2131541"/>
              <a:gd name="connsiteY1-256" fmla="*/ 2075935 h 2261287"/>
              <a:gd name="connsiteX2-257" fmla="*/ 537519 w 2131541"/>
              <a:gd name="connsiteY2-258" fmla="*/ 1674341 h 2261287"/>
              <a:gd name="connsiteX3-259" fmla="*/ 0 w 2131541"/>
              <a:gd name="connsiteY3-260" fmla="*/ 1383957 h 2261287"/>
              <a:gd name="connsiteX4-261" fmla="*/ 518984 w 2131541"/>
              <a:gd name="connsiteY4-262" fmla="*/ 1340708 h 2261287"/>
              <a:gd name="connsiteX5-263" fmla="*/ 815546 w 2131541"/>
              <a:gd name="connsiteY5-264" fmla="*/ 1081216 h 2261287"/>
              <a:gd name="connsiteX6-265" fmla="*/ 611660 w 2131541"/>
              <a:gd name="connsiteY6-266" fmla="*/ 129746 h 2261287"/>
              <a:gd name="connsiteX7-267" fmla="*/ 1044146 w 2131541"/>
              <a:gd name="connsiteY7-268" fmla="*/ 908222 h 2261287"/>
              <a:gd name="connsiteX8-269" fmla="*/ 1161536 w 2131541"/>
              <a:gd name="connsiteY8-270" fmla="*/ 0 h 2261287"/>
              <a:gd name="connsiteX9-271" fmla="*/ 1315995 w 2131541"/>
              <a:gd name="connsiteY9-272" fmla="*/ 914400 h 2261287"/>
              <a:gd name="connsiteX10-273" fmla="*/ 1723768 w 2131541"/>
              <a:gd name="connsiteY10-274" fmla="*/ 160638 h 2261287"/>
              <a:gd name="connsiteX11-275" fmla="*/ 1668163 w 2131541"/>
              <a:gd name="connsiteY11-276" fmla="*/ 191530 h 2261287"/>
              <a:gd name="connsiteX12-277" fmla="*/ 1600200 w 2131541"/>
              <a:gd name="connsiteY12-278" fmla="*/ 1056503 h 2261287"/>
              <a:gd name="connsiteX13-279" fmla="*/ 2131541 w 2131541"/>
              <a:gd name="connsiteY13-280" fmla="*/ 518984 h 2261287"/>
              <a:gd name="connsiteX14-281" fmla="*/ 1810265 w 2131541"/>
              <a:gd name="connsiteY14-282" fmla="*/ 1248033 h 2261287"/>
              <a:gd name="connsiteX15-283" fmla="*/ 1594022 w 2131541"/>
              <a:gd name="connsiteY15-284" fmla="*/ 2100649 h 2261287"/>
              <a:gd name="connsiteX16-285" fmla="*/ 1606379 w 2131541"/>
              <a:gd name="connsiteY16-286" fmla="*/ 2261287 h 2261287"/>
              <a:gd name="connsiteX17-287" fmla="*/ 963827 w 2131541"/>
              <a:gd name="connsiteY17-288" fmla="*/ 2255108 h 2261287"/>
              <a:gd name="connsiteX0-289" fmla="*/ 963827 w 2131541"/>
              <a:gd name="connsiteY0-290" fmla="*/ 2255108 h 2261287"/>
              <a:gd name="connsiteX1-291" fmla="*/ 957649 w 2131541"/>
              <a:gd name="connsiteY1-292" fmla="*/ 2075935 h 2261287"/>
              <a:gd name="connsiteX2-293" fmla="*/ 537519 w 2131541"/>
              <a:gd name="connsiteY2-294" fmla="*/ 1674341 h 2261287"/>
              <a:gd name="connsiteX3-295" fmla="*/ 0 w 2131541"/>
              <a:gd name="connsiteY3-296" fmla="*/ 1383957 h 2261287"/>
              <a:gd name="connsiteX4-297" fmla="*/ 518984 w 2131541"/>
              <a:gd name="connsiteY4-298" fmla="*/ 1340708 h 2261287"/>
              <a:gd name="connsiteX5-299" fmla="*/ 815546 w 2131541"/>
              <a:gd name="connsiteY5-300" fmla="*/ 1081216 h 2261287"/>
              <a:gd name="connsiteX6-301" fmla="*/ 611660 w 2131541"/>
              <a:gd name="connsiteY6-302" fmla="*/ 129746 h 2261287"/>
              <a:gd name="connsiteX7-303" fmla="*/ 1044146 w 2131541"/>
              <a:gd name="connsiteY7-304" fmla="*/ 908222 h 2261287"/>
              <a:gd name="connsiteX8-305" fmla="*/ 1161536 w 2131541"/>
              <a:gd name="connsiteY8-306" fmla="*/ 0 h 2261287"/>
              <a:gd name="connsiteX9-307" fmla="*/ 1315995 w 2131541"/>
              <a:gd name="connsiteY9-308" fmla="*/ 914400 h 2261287"/>
              <a:gd name="connsiteX10-309" fmla="*/ 1723768 w 2131541"/>
              <a:gd name="connsiteY10-310" fmla="*/ 160638 h 2261287"/>
              <a:gd name="connsiteX11-311" fmla="*/ 1668163 w 2131541"/>
              <a:gd name="connsiteY11-312" fmla="*/ 191530 h 2261287"/>
              <a:gd name="connsiteX12-313" fmla="*/ 1600200 w 2131541"/>
              <a:gd name="connsiteY12-314" fmla="*/ 1056503 h 2261287"/>
              <a:gd name="connsiteX13-315" fmla="*/ 2131541 w 2131541"/>
              <a:gd name="connsiteY13-316" fmla="*/ 518984 h 2261287"/>
              <a:gd name="connsiteX14-317" fmla="*/ 1810265 w 2131541"/>
              <a:gd name="connsiteY14-318" fmla="*/ 1248033 h 2261287"/>
              <a:gd name="connsiteX15-319" fmla="*/ 1594022 w 2131541"/>
              <a:gd name="connsiteY15-320" fmla="*/ 2100649 h 2261287"/>
              <a:gd name="connsiteX16-321" fmla="*/ 1606379 w 2131541"/>
              <a:gd name="connsiteY16-322" fmla="*/ 2261287 h 2261287"/>
              <a:gd name="connsiteX17-323" fmla="*/ 963827 w 2131541"/>
              <a:gd name="connsiteY17-324" fmla="*/ 2255108 h 2261287"/>
              <a:gd name="connsiteX0-325" fmla="*/ 963827 w 2131541"/>
              <a:gd name="connsiteY0-326" fmla="*/ 2255108 h 2261287"/>
              <a:gd name="connsiteX1-327" fmla="*/ 957649 w 2131541"/>
              <a:gd name="connsiteY1-328" fmla="*/ 2075935 h 2261287"/>
              <a:gd name="connsiteX2-329" fmla="*/ 537519 w 2131541"/>
              <a:gd name="connsiteY2-330" fmla="*/ 1674341 h 2261287"/>
              <a:gd name="connsiteX3-331" fmla="*/ 0 w 2131541"/>
              <a:gd name="connsiteY3-332" fmla="*/ 1383957 h 2261287"/>
              <a:gd name="connsiteX4-333" fmla="*/ 518984 w 2131541"/>
              <a:gd name="connsiteY4-334" fmla="*/ 1340708 h 2261287"/>
              <a:gd name="connsiteX5-335" fmla="*/ 815546 w 2131541"/>
              <a:gd name="connsiteY5-336" fmla="*/ 1081216 h 2261287"/>
              <a:gd name="connsiteX6-337" fmla="*/ 611660 w 2131541"/>
              <a:gd name="connsiteY6-338" fmla="*/ 129746 h 2261287"/>
              <a:gd name="connsiteX7-339" fmla="*/ 1044146 w 2131541"/>
              <a:gd name="connsiteY7-340" fmla="*/ 908222 h 2261287"/>
              <a:gd name="connsiteX8-341" fmla="*/ 1161536 w 2131541"/>
              <a:gd name="connsiteY8-342" fmla="*/ 0 h 2261287"/>
              <a:gd name="connsiteX9-343" fmla="*/ 1315995 w 2131541"/>
              <a:gd name="connsiteY9-344" fmla="*/ 914400 h 2261287"/>
              <a:gd name="connsiteX10-345" fmla="*/ 1723768 w 2131541"/>
              <a:gd name="connsiteY10-346" fmla="*/ 160638 h 2261287"/>
              <a:gd name="connsiteX11-347" fmla="*/ 1668163 w 2131541"/>
              <a:gd name="connsiteY11-348" fmla="*/ 191530 h 2261287"/>
              <a:gd name="connsiteX12-349" fmla="*/ 1600200 w 2131541"/>
              <a:gd name="connsiteY12-350" fmla="*/ 1056503 h 2261287"/>
              <a:gd name="connsiteX13-351" fmla="*/ 2131541 w 2131541"/>
              <a:gd name="connsiteY13-352" fmla="*/ 518984 h 2261287"/>
              <a:gd name="connsiteX14-353" fmla="*/ 1810265 w 2131541"/>
              <a:gd name="connsiteY14-354" fmla="*/ 1248033 h 2261287"/>
              <a:gd name="connsiteX15-355" fmla="*/ 1594022 w 2131541"/>
              <a:gd name="connsiteY15-356" fmla="*/ 2100649 h 2261287"/>
              <a:gd name="connsiteX16-357" fmla="*/ 1606379 w 2131541"/>
              <a:gd name="connsiteY16-358" fmla="*/ 2261287 h 2261287"/>
              <a:gd name="connsiteX17-359" fmla="*/ 963827 w 2131541"/>
              <a:gd name="connsiteY17-360" fmla="*/ 2255108 h 2261287"/>
              <a:gd name="connsiteX0-361" fmla="*/ 963827 w 2131541"/>
              <a:gd name="connsiteY0-362" fmla="*/ 2255108 h 2261287"/>
              <a:gd name="connsiteX1-363" fmla="*/ 957649 w 2131541"/>
              <a:gd name="connsiteY1-364" fmla="*/ 2075935 h 2261287"/>
              <a:gd name="connsiteX2-365" fmla="*/ 537519 w 2131541"/>
              <a:gd name="connsiteY2-366" fmla="*/ 1674341 h 2261287"/>
              <a:gd name="connsiteX3-367" fmla="*/ 0 w 2131541"/>
              <a:gd name="connsiteY3-368" fmla="*/ 1383957 h 2261287"/>
              <a:gd name="connsiteX4-369" fmla="*/ 518984 w 2131541"/>
              <a:gd name="connsiteY4-370" fmla="*/ 1340708 h 2261287"/>
              <a:gd name="connsiteX5-371" fmla="*/ 815546 w 2131541"/>
              <a:gd name="connsiteY5-372" fmla="*/ 1081216 h 2261287"/>
              <a:gd name="connsiteX6-373" fmla="*/ 611660 w 2131541"/>
              <a:gd name="connsiteY6-374" fmla="*/ 129746 h 2261287"/>
              <a:gd name="connsiteX7-375" fmla="*/ 1044146 w 2131541"/>
              <a:gd name="connsiteY7-376" fmla="*/ 908222 h 2261287"/>
              <a:gd name="connsiteX8-377" fmla="*/ 1161536 w 2131541"/>
              <a:gd name="connsiteY8-378" fmla="*/ 0 h 2261287"/>
              <a:gd name="connsiteX9-379" fmla="*/ 1315995 w 2131541"/>
              <a:gd name="connsiteY9-380" fmla="*/ 914400 h 2261287"/>
              <a:gd name="connsiteX10-381" fmla="*/ 1723768 w 2131541"/>
              <a:gd name="connsiteY10-382" fmla="*/ 160638 h 2261287"/>
              <a:gd name="connsiteX11-383" fmla="*/ 1668163 w 2131541"/>
              <a:gd name="connsiteY11-384" fmla="*/ 191530 h 2261287"/>
              <a:gd name="connsiteX12-385" fmla="*/ 1600200 w 2131541"/>
              <a:gd name="connsiteY12-386" fmla="*/ 1056503 h 2261287"/>
              <a:gd name="connsiteX13-387" fmla="*/ 2131541 w 2131541"/>
              <a:gd name="connsiteY13-388" fmla="*/ 518984 h 2261287"/>
              <a:gd name="connsiteX14-389" fmla="*/ 1810265 w 2131541"/>
              <a:gd name="connsiteY14-390" fmla="*/ 1248033 h 2261287"/>
              <a:gd name="connsiteX15-391" fmla="*/ 1594022 w 2131541"/>
              <a:gd name="connsiteY15-392" fmla="*/ 2100649 h 2261287"/>
              <a:gd name="connsiteX16-393" fmla="*/ 1606379 w 2131541"/>
              <a:gd name="connsiteY16-394" fmla="*/ 2261287 h 2261287"/>
              <a:gd name="connsiteX17-395" fmla="*/ 963827 w 2131541"/>
              <a:gd name="connsiteY17-396" fmla="*/ 2255108 h 2261287"/>
              <a:gd name="connsiteX0-397" fmla="*/ 963827 w 2131541"/>
              <a:gd name="connsiteY0-398" fmla="*/ 2255108 h 2261287"/>
              <a:gd name="connsiteX1-399" fmla="*/ 957649 w 2131541"/>
              <a:gd name="connsiteY1-400" fmla="*/ 2075935 h 2261287"/>
              <a:gd name="connsiteX2-401" fmla="*/ 537519 w 2131541"/>
              <a:gd name="connsiteY2-402" fmla="*/ 1674341 h 2261287"/>
              <a:gd name="connsiteX3-403" fmla="*/ 0 w 2131541"/>
              <a:gd name="connsiteY3-404" fmla="*/ 1383957 h 2261287"/>
              <a:gd name="connsiteX4-405" fmla="*/ 518984 w 2131541"/>
              <a:gd name="connsiteY4-406" fmla="*/ 1340708 h 2261287"/>
              <a:gd name="connsiteX5-407" fmla="*/ 815546 w 2131541"/>
              <a:gd name="connsiteY5-408" fmla="*/ 1081216 h 2261287"/>
              <a:gd name="connsiteX6-409" fmla="*/ 611660 w 2131541"/>
              <a:gd name="connsiteY6-410" fmla="*/ 129746 h 2261287"/>
              <a:gd name="connsiteX7-411" fmla="*/ 1044146 w 2131541"/>
              <a:gd name="connsiteY7-412" fmla="*/ 908222 h 2261287"/>
              <a:gd name="connsiteX8-413" fmla="*/ 1161536 w 2131541"/>
              <a:gd name="connsiteY8-414" fmla="*/ 0 h 2261287"/>
              <a:gd name="connsiteX9-415" fmla="*/ 1315995 w 2131541"/>
              <a:gd name="connsiteY9-416" fmla="*/ 914400 h 2261287"/>
              <a:gd name="connsiteX10-417" fmla="*/ 1723768 w 2131541"/>
              <a:gd name="connsiteY10-418" fmla="*/ 160638 h 2261287"/>
              <a:gd name="connsiteX11-419" fmla="*/ 1668163 w 2131541"/>
              <a:gd name="connsiteY11-420" fmla="*/ 191530 h 2261287"/>
              <a:gd name="connsiteX12-421" fmla="*/ 1600200 w 2131541"/>
              <a:gd name="connsiteY12-422" fmla="*/ 1056503 h 2261287"/>
              <a:gd name="connsiteX13-423" fmla="*/ 2131541 w 2131541"/>
              <a:gd name="connsiteY13-424" fmla="*/ 518984 h 2261287"/>
              <a:gd name="connsiteX14-425" fmla="*/ 1810265 w 2131541"/>
              <a:gd name="connsiteY14-426" fmla="*/ 1248033 h 2261287"/>
              <a:gd name="connsiteX15-427" fmla="*/ 1594022 w 2131541"/>
              <a:gd name="connsiteY15-428" fmla="*/ 2100649 h 2261287"/>
              <a:gd name="connsiteX16-429" fmla="*/ 1606379 w 2131541"/>
              <a:gd name="connsiteY16-430" fmla="*/ 2261287 h 2261287"/>
              <a:gd name="connsiteX17-431" fmla="*/ 963827 w 2131541"/>
              <a:gd name="connsiteY17-432" fmla="*/ 2255108 h 2261287"/>
              <a:gd name="connsiteX0-433" fmla="*/ 963827 w 2131541"/>
              <a:gd name="connsiteY0-434" fmla="*/ 2257756 h 2263935"/>
              <a:gd name="connsiteX1-435" fmla="*/ 957649 w 2131541"/>
              <a:gd name="connsiteY1-436" fmla="*/ 2078583 h 2263935"/>
              <a:gd name="connsiteX2-437" fmla="*/ 537519 w 2131541"/>
              <a:gd name="connsiteY2-438" fmla="*/ 1676989 h 2263935"/>
              <a:gd name="connsiteX3-439" fmla="*/ 0 w 2131541"/>
              <a:gd name="connsiteY3-440" fmla="*/ 1386605 h 2263935"/>
              <a:gd name="connsiteX4-441" fmla="*/ 518984 w 2131541"/>
              <a:gd name="connsiteY4-442" fmla="*/ 1343356 h 2263935"/>
              <a:gd name="connsiteX5-443" fmla="*/ 815546 w 2131541"/>
              <a:gd name="connsiteY5-444" fmla="*/ 1083864 h 2263935"/>
              <a:gd name="connsiteX6-445" fmla="*/ 611660 w 2131541"/>
              <a:gd name="connsiteY6-446" fmla="*/ 132394 h 2263935"/>
              <a:gd name="connsiteX7-447" fmla="*/ 1044146 w 2131541"/>
              <a:gd name="connsiteY7-448" fmla="*/ 910870 h 2263935"/>
              <a:gd name="connsiteX8-449" fmla="*/ 1161536 w 2131541"/>
              <a:gd name="connsiteY8-450" fmla="*/ 2648 h 2263935"/>
              <a:gd name="connsiteX9-451" fmla="*/ 1315995 w 2131541"/>
              <a:gd name="connsiteY9-452" fmla="*/ 917048 h 2263935"/>
              <a:gd name="connsiteX10-453" fmla="*/ 1723768 w 2131541"/>
              <a:gd name="connsiteY10-454" fmla="*/ 163286 h 2263935"/>
              <a:gd name="connsiteX11-455" fmla="*/ 1668163 w 2131541"/>
              <a:gd name="connsiteY11-456" fmla="*/ 194178 h 2263935"/>
              <a:gd name="connsiteX12-457" fmla="*/ 1600200 w 2131541"/>
              <a:gd name="connsiteY12-458" fmla="*/ 1059151 h 2263935"/>
              <a:gd name="connsiteX13-459" fmla="*/ 2131541 w 2131541"/>
              <a:gd name="connsiteY13-460" fmla="*/ 521632 h 2263935"/>
              <a:gd name="connsiteX14-461" fmla="*/ 1810265 w 2131541"/>
              <a:gd name="connsiteY14-462" fmla="*/ 1250681 h 2263935"/>
              <a:gd name="connsiteX15-463" fmla="*/ 1594022 w 2131541"/>
              <a:gd name="connsiteY15-464" fmla="*/ 2103297 h 2263935"/>
              <a:gd name="connsiteX16-465" fmla="*/ 1606379 w 2131541"/>
              <a:gd name="connsiteY16-466" fmla="*/ 2263935 h 2263935"/>
              <a:gd name="connsiteX17-467" fmla="*/ 963827 w 2131541"/>
              <a:gd name="connsiteY17-468" fmla="*/ 2257756 h 2263935"/>
              <a:gd name="connsiteX0-469" fmla="*/ 963827 w 2131541"/>
              <a:gd name="connsiteY0-470" fmla="*/ 2256830 h 2263009"/>
              <a:gd name="connsiteX1-471" fmla="*/ 957649 w 2131541"/>
              <a:gd name="connsiteY1-472" fmla="*/ 2077657 h 2263009"/>
              <a:gd name="connsiteX2-473" fmla="*/ 537519 w 2131541"/>
              <a:gd name="connsiteY2-474" fmla="*/ 1676063 h 2263009"/>
              <a:gd name="connsiteX3-475" fmla="*/ 0 w 2131541"/>
              <a:gd name="connsiteY3-476" fmla="*/ 1385679 h 2263009"/>
              <a:gd name="connsiteX4-477" fmla="*/ 518984 w 2131541"/>
              <a:gd name="connsiteY4-478" fmla="*/ 1342430 h 2263009"/>
              <a:gd name="connsiteX5-479" fmla="*/ 815546 w 2131541"/>
              <a:gd name="connsiteY5-480" fmla="*/ 1082938 h 2263009"/>
              <a:gd name="connsiteX6-481" fmla="*/ 611660 w 2131541"/>
              <a:gd name="connsiteY6-482" fmla="*/ 131468 h 2263009"/>
              <a:gd name="connsiteX7-483" fmla="*/ 1044146 w 2131541"/>
              <a:gd name="connsiteY7-484" fmla="*/ 909944 h 2263009"/>
              <a:gd name="connsiteX8-485" fmla="*/ 1161536 w 2131541"/>
              <a:gd name="connsiteY8-486" fmla="*/ 1722 h 2263009"/>
              <a:gd name="connsiteX9-487" fmla="*/ 1315995 w 2131541"/>
              <a:gd name="connsiteY9-488" fmla="*/ 916122 h 2263009"/>
              <a:gd name="connsiteX10-489" fmla="*/ 1723768 w 2131541"/>
              <a:gd name="connsiteY10-490" fmla="*/ 162360 h 2263009"/>
              <a:gd name="connsiteX11-491" fmla="*/ 1668163 w 2131541"/>
              <a:gd name="connsiteY11-492" fmla="*/ 193252 h 2263009"/>
              <a:gd name="connsiteX12-493" fmla="*/ 1600200 w 2131541"/>
              <a:gd name="connsiteY12-494" fmla="*/ 1058225 h 2263009"/>
              <a:gd name="connsiteX13-495" fmla="*/ 2131541 w 2131541"/>
              <a:gd name="connsiteY13-496" fmla="*/ 520706 h 2263009"/>
              <a:gd name="connsiteX14-497" fmla="*/ 1810265 w 2131541"/>
              <a:gd name="connsiteY14-498" fmla="*/ 1249755 h 2263009"/>
              <a:gd name="connsiteX15-499" fmla="*/ 1594022 w 2131541"/>
              <a:gd name="connsiteY15-500" fmla="*/ 2102371 h 2263009"/>
              <a:gd name="connsiteX16-501" fmla="*/ 1606379 w 2131541"/>
              <a:gd name="connsiteY16-502" fmla="*/ 2263009 h 2263009"/>
              <a:gd name="connsiteX17-503" fmla="*/ 963827 w 2131541"/>
              <a:gd name="connsiteY17-504" fmla="*/ 2256830 h 2263009"/>
              <a:gd name="connsiteX0-505" fmla="*/ 963827 w 2131541"/>
              <a:gd name="connsiteY0-506" fmla="*/ 2256830 h 2263009"/>
              <a:gd name="connsiteX1-507" fmla="*/ 957649 w 2131541"/>
              <a:gd name="connsiteY1-508" fmla="*/ 2077657 h 2263009"/>
              <a:gd name="connsiteX2-509" fmla="*/ 537519 w 2131541"/>
              <a:gd name="connsiteY2-510" fmla="*/ 1676063 h 2263009"/>
              <a:gd name="connsiteX3-511" fmla="*/ 0 w 2131541"/>
              <a:gd name="connsiteY3-512" fmla="*/ 1385679 h 2263009"/>
              <a:gd name="connsiteX4-513" fmla="*/ 518984 w 2131541"/>
              <a:gd name="connsiteY4-514" fmla="*/ 1342430 h 2263009"/>
              <a:gd name="connsiteX5-515" fmla="*/ 815546 w 2131541"/>
              <a:gd name="connsiteY5-516" fmla="*/ 1082938 h 2263009"/>
              <a:gd name="connsiteX6-517" fmla="*/ 611660 w 2131541"/>
              <a:gd name="connsiteY6-518" fmla="*/ 131468 h 2263009"/>
              <a:gd name="connsiteX7-519" fmla="*/ 1044146 w 2131541"/>
              <a:gd name="connsiteY7-520" fmla="*/ 909944 h 2263009"/>
              <a:gd name="connsiteX8-521" fmla="*/ 1161536 w 2131541"/>
              <a:gd name="connsiteY8-522" fmla="*/ 1722 h 2263009"/>
              <a:gd name="connsiteX9-523" fmla="*/ 1315995 w 2131541"/>
              <a:gd name="connsiteY9-524" fmla="*/ 916122 h 2263009"/>
              <a:gd name="connsiteX10-525" fmla="*/ 1723768 w 2131541"/>
              <a:gd name="connsiteY10-526" fmla="*/ 162360 h 2263009"/>
              <a:gd name="connsiteX11-527" fmla="*/ 1668163 w 2131541"/>
              <a:gd name="connsiteY11-528" fmla="*/ 193252 h 2263009"/>
              <a:gd name="connsiteX12-529" fmla="*/ 1600200 w 2131541"/>
              <a:gd name="connsiteY12-530" fmla="*/ 1058225 h 2263009"/>
              <a:gd name="connsiteX13-531" fmla="*/ 2131541 w 2131541"/>
              <a:gd name="connsiteY13-532" fmla="*/ 520706 h 2263009"/>
              <a:gd name="connsiteX14-533" fmla="*/ 1810265 w 2131541"/>
              <a:gd name="connsiteY14-534" fmla="*/ 1249755 h 2263009"/>
              <a:gd name="connsiteX15-535" fmla="*/ 1594022 w 2131541"/>
              <a:gd name="connsiteY15-536" fmla="*/ 2102371 h 2263009"/>
              <a:gd name="connsiteX16-537" fmla="*/ 1606379 w 2131541"/>
              <a:gd name="connsiteY16-538" fmla="*/ 2263009 h 2263009"/>
              <a:gd name="connsiteX17-539" fmla="*/ 963827 w 2131541"/>
              <a:gd name="connsiteY17-540" fmla="*/ 2256830 h 2263009"/>
              <a:gd name="connsiteX0-541" fmla="*/ 963827 w 2131541"/>
              <a:gd name="connsiteY0-542" fmla="*/ 2257028 h 2263207"/>
              <a:gd name="connsiteX1-543" fmla="*/ 957649 w 2131541"/>
              <a:gd name="connsiteY1-544" fmla="*/ 2077855 h 2263207"/>
              <a:gd name="connsiteX2-545" fmla="*/ 537519 w 2131541"/>
              <a:gd name="connsiteY2-546" fmla="*/ 1676261 h 2263207"/>
              <a:gd name="connsiteX3-547" fmla="*/ 0 w 2131541"/>
              <a:gd name="connsiteY3-548" fmla="*/ 1385877 h 2263207"/>
              <a:gd name="connsiteX4-549" fmla="*/ 518984 w 2131541"/>
              <a:gd name="connsiteY4-550" fmla="*/ 1342628 h 2263207"/>
              <a:gd name="connsiteX5-551" fmla="*/ 815546 w 2131541"/>
              <a:gd name="connsiteY5-552" fmla="*/ 1083136 h 2263207"/>
              <a:gd name="connsiteX6-553" fmla="*/ 611660 w 2131541"/>
              <a:gd name="connsiteY6-554" fmla="*/ 131666 h 2263207"/>
              <a:gd name="connsiteX7-555" fmla="*/ 1044146 w 2131541"/>
              <a:gd name="connsiteY7-556" fmla="*/ 910142 h 2263207"/>
              <a:gd name="connsiteX8-557" fmla="*/ 1161536 w 2131541"/>
              <a:gd name="connsiteY8-558" fmla="*/ 1920 h 2263207"/>
              <a:gd name="connsiteX9-559" fmla="*/ 1315995 w 2131541"/>
              <a:gd name="connsiteY9-560" fmla="*/ 916320 h 2263207"/>
              <a:gd name="connsiteX10-561" fmla="*/ 1723768 w 2131541"/>
              <a:gd name="connsiteY10-562" fmla="*/ 162558 h 2263207"/>
              <a:gd name="connsiteX11-563" fmla="*/ 1668163 w 2131541"/>
              <a:gd name="connsiteY11-564" fmla="*/ 193450 h 2263207"/>
              <a:gd name="connsiteX12-565" fmla="*/ 1600200 w 2131541"/>
              <a:gd name="connsiteY12-566" fmla="*/ 1058423 h 2263207"/>
              <a:gd name="connsiteX13-567" fmla="*/ 2131541 w 2131541"/>
              <a:gd name="connsiteY13-568" fmla="*/ 520904 h 2263207"/>
              <a:gd name="connsiteX14-569" fmla="*/ 1810265 w 2131541"/>
              <a:gd name="connsiteY14-570" fmla="*/ 1249953 h 2263207"/>
              <a:gd name="connsiteX15-571" fmla="*/ 1594022 w 2131541"/>
              <a:gd name="connsiteY15-572" fmla="*/ 2102569 h 2263207"/>
              <a:gd name="connsiteX16-573" fmla="*/ 1606379 w 2131541"/>
              <a:gd name="connsiteY16-574" fmla="*/ 2263207 h 2263207"/>
              <a:gd name="connsiteX17-575" fmla="*/ 963827 w 2131541"/>
              <a:gd name="connsiteY17-576" fmla="*/ 2257028 h 2263207"/>
              <a:gd name="connsiteX0-577" fmla="*/ 963827 w 2131541"/>
              <a:gd name="connsiteY0-578" fmla="*/ 2257028 h 2263207"/>
              <a:gd name="connsiteX1-579" fmla="*/ 957649 w 2131541"/>
              <a:gd name="connsiteY1-580" fmla="*/ 2077855 h 2263207"/>
              <a:gd name="connsiteX2-581" fmla="*/ 537519 w 2131541"/>
              <a:gd name="connsiteY2-582" fmla="*/ 1676261 h 2263207"/>
              <a:gd name="connsiteX3-583" fmla="*/ 0 w 2131541"/>
              <a:gd name="connsiteY3-584" fmla="*/ 1385877 h 2263207"/>
              <a:gd name="connsiteX4-585" fmla="*/ 518984 w 2131541"/>
              <a:gd name="connsiteY4-586" fmla="*/ 1342628 h 2263207"/>
              <a:gd name="connsiteX5-587" fmla="*/ 815546 w 2131541"/>
              <a:gd name="connsiteY5-588" fmla="*/ 1083136 h 2263207"/>
              <a:gd name="connsiteX6-589" fmla="*/ 611660 w 2131541"/>
              <a:gd name="connsiteY6-590" fmla="*/ 131666 h 2263207"/>
              <a:gd name="connsiteX7-591" fmla="*/ 1044146 w 2131541"/>
              <a:gd name="connsiteY7-592" fmla="*/ 910142 h 2263207"/>
              <a:gd name="connsiteX8-593" fmla="*/ 1161536 w 2131541"/>
              <a:gd name="connsiteY8-594" fmla="*/ 1920 h 2263207"/>
              <a:gd name="connsiteX9-595" fmla="*/ 1315995 w 2131541"/>
              <a:gd name="connsiteY9-596" fmla="*/ 916320 h 2263207"/>
              <a:gd name="connsiteX10-597" fmla="*/ 1723768 w 2131541"/>
              <a:gd name="connsiteY10-598" fmla="*/ 162558 h 2263207"/>
              <a:gd name="connsiteX11-599" fmla="*/ 1668163 w 2131541"/>
              <a:gd name="connsiteY11-600" fmla="*/ 193450 h 2263207"/>
              <a:gd name="connsiteX12-601" fmla="*/ 1600200 w 2131541"/>
              <a:gd name="connsiteY12-602" fmla="*/ 1058423 h 2263207"/>
              <a:gd name="connsiteX13-603" fmla="*/ 2131541 w 2131541"/>
              <a:gd name="connsiteY13-604" fmla="*/ 520904 h 2263207"/>
              <a:gd name="connsiteX14-605" fmla="*/ 1810265 w 2131541"/>
              <a:gd name="connsiteY14-606" fmla="*/ 1249953 h 2263207"/>
              <a:gd name="connsiteX15-607" fmla="*/ 1594022 w 2131541"/>
              <a:gd name="connsiteY15-608" fmla="*/ 2102569 h 2263207"/>
              <a:gd name="connsiteX16-609" fmla="*/ 1606379 w 2131541"/>
              <a:gd name="connsiteY16-610" fmla="*/ 2263207 h 2263207"/>
              <a:gd name="connsiteX17-611" fmla="*/ 963827 w 2131541"/>
              <a:gd name="connsiteY17-612" fmla="*/ 2257028 h 2263207"/>
              <a:gd name="connsiteX0-613" fmla="*/ 963827 w 2131541"/>
              <a:gd name="connsiteY0-614" fmla="*/ 2257028 h 2263207"/>
              <a:gd name="connsiteX1-615" fmla="*/ 957649 w 2131541"/>
              <a:gd name="connsiteY1-616" fmla="*/ 2077855 h 2263207"/>
              <a:gd name="connsiteX2-617" fmla="*/ 537519 w 2131541"/>
              <a:gd name="connsiteY2-618" fmla="*/ 1676261 h 2263207"/>
              <a:gd name="connsiteX3-619" fmla="*/ 0 w 2131541"/>
              <a:gd name="connsiteY3-620" fmla="*/ 1385877 h 2263207"/>
              <a:gd name="connsiteX4-621" fmla="*/ 518984 w 2131541"/>
              <a:gd name="connsiteY4-622" fmla="*/ 1342628 h 2263207"/>
              <a:gd name="connsiteX5-623" fmla="*/ 815546 w 2131541"/>
              <a:gd name="connsiteY5-624" fmla="*/ 1083136 h 2263207"/>
              <a:gd name="connsiteX6-625" fmla="*/ 611660 w 2131541"/>
              <a:gd name="connsiteY6-626" fmla="*/ 131666 h 2263207"/>
              <a:gd name="connsiteX7-627" fmla="*/ 1044146 w 2131541"/>
              <a:gd name="connsiteY7-628" fmla="*/ 910142 h 2263207"/>
              <a:gd name="connsiteX8-629" fmla="*/ 1161536 w 2131541"/>
              <a:gd name="connsiteY8-630" fmla="*/ 1920 h 2263207"/>
              <a:gd name="connsiteX9-631" fmla="*/ 1315995 w 2131541"/>
              <a:gd name="connsiteY9-632" fmla="*/ 916320 h 2263207"/>
              <a:gd name="connsiteX10-633" fmla="*/ 1723768 w 2131541"/>
              <a:gd name="connsiteY10-634" fmla="*/ 162558 h 2263207"/>
              <a:gd name="connsiteX11-635" fmla="*/ 1668163 w 2131541"/>
              <a:gd name="connsiteY11-636" fmla="*/ 193450 h 2263207"/>
              <a:gd name="connsiteX12-637" fmla="*/ 1600200 w 2131541"/>
              <a:gd name="connsiteY12-638" fmla="*/ 1058423 h 2263207"/>
              <a:gd name="connsiteX13-639" fmla="*/ 2131541 w 2131541"/>
              <a:gd name="connsiteY13-640" fmla="*/ 520904 h 2263207"/>
              <a:gd name="connsiteX14-641" fmla="*/ 1810265 w 2131541"/>
              <a:gd name="connsiteY14-642" fmla="*/ 1249953 h 2263207"/>
              <a:gd name="connsiteX15-643" fmla="*/ 1594022 w 2131541"/>
              <a:gd name="connsiteY15-644" fmla="*/ 2102569 h 2263207"/>
              <a:gd name="connsiteX16-645" fmla="*/ 1606379 w 2131541"/>
              <a:gd name="connsiteY16-646" fmla="*/ 2263207 h 2263207"/>
              <a:gd name="connsiteX17-647" fmla="*/ 963827 w 2131541"/>
              <a:gd name="connsiteY17-648" fmla="*/ 2257028 h 2263207"/>
              <a:gd name="connsiteX0-649" fmla="*/ 963827 w 2131541"/>
              <a:gd name="connsiteY0-650" fmla="*/ 2257028 h 2263207"/>
              <a:gd name="connsiteX1-651" fmla="*/ 957649 w 2131541"/>
              <a:gd name="connsiteY1-652" fmla="*/ 2077855 h 2263207"/>
              <a:gd name="connsiteX2-653" fmla="*/ 537519 w 2131541"/>
              <a:gd name="connsiteY2-654" fmla="*/ 1676261 h 2263207"/>
              <a:gd name="connsiteX3-655" fmla="*/ 0 w 2131541"/>
              <a:gd name="connsiteY3-656" fmla="*/ 1385877 h 2263207"/>
              <a:gd name="connsiteX4-657" fmla="*/ 518984 w 2131541"/>
              <a:gd name="connsiteY4-658" fmla="*/ 1342628 h 2263207"/>
              <a:gd name="connsiteX5-659" fmla="*/ 815546 w 2131541"/>
              <a:gd name="connsiteY5-660" fmla="*/ 1083136 h 2263207"/>
              <a:gd name="connsiteX6-661" fmla="*/ 611660 w 2131541"/>
              <a:gd name="connsiteY6-662" fmla="*/ 131666 h 2263207"/>
              <a:gd name="connsiteX7-663" fmla="*/ 1044146 w 2131541"/>
              <a:gd name="connsiteY7-664" fmla="*/ 910142 h 2263207"/>
              <a:gd name="connsiteX8-665" fmla="*/ 1161536 w 2131541"/>
              <a:gd name="connsiteY8-666" fmla="*/ 1920 h 2263207"/>
              <a:gd name="connsiteX9-667" fmla="*/ 1315995 w 2131541"/>
              <a:gd name="connsiteY9-668" fmla="*/ 916320 h 2263207"/>
              <a:gd name="connsiteX10-669" fmla="*/ 1723768 w 2131541"/>
              <a:gd name="connsiteY10-670" fmla="*/ 162558 h 2263207"/>
              <a:gd name="connsiteX11-671" fmla="*/ 1668163 w 2131541"/>
              <a:gd name="connsiteY11-672" fmla="*/ 193450 h 2263207"/>
              <a:gd name="connsiteX12-673" fmla="*/ 1600200 w 2131541"/>
              <a:gd name="connsiteY12-674" fmla="*/ 1058423 h 2263207"/>
              <a:gd name="connsiteX13-675" fmla="*/ 2131541 w 2131541"/>
              <a:gd name="connsiteY13-676" fmla="*/ 520904 h 2263207"/>
              <a:gd name="connsiteX14-677" fmla="*/ 1810265 w 2131541"/>
              <a:gd name="connsiteY14-678" fmla="*/ 1249953 h 2263207"/>
              <a:gd name="connsiteX15-679" fmla="*/ 1594022 w 2131541"/>
              <a:gd name="connsiteY15-680" fmla="*/ 2102569 h 2263207"/>
              <a:gd name="connsiteX16-681" fmla="*/ 1606379 w 2131541"/>
              <a:gd name="connsiteY16-682" fmla="*/ 2263207 h 2263207"/>
              <a:gd name="connsiteX17-683" fmla="*/ 963827 w 2131541"/>
              <a:gd name="connsiteY17-684" fmla="*/ 2257028 h 2263207"/>
              <a:gd name="connsiteX0-685" fmla="*/ 963827 w 2131541"/>
              <a:gd name="connsiteY0-686" fmla="*/ 2257028 h 2263207"/>
              <a:gd name="connsiteX1-687" fmla="*/ 957649 w 2131541"/>
              <a:gd name="connsiteY1-688" fmla="*/ 2077855 h 2263207"/>
              <a:gd name="connsiteX2-689" fmla="*/ 537519 w 2131541"/>
              <a:gd name="connsiteY2-690" fmla="*/ 1676261 h 2263207"/>
              <a:gd name="connsiteX3-691" fmla="*/ 0 w 2131541"/>
              <a:gd name="connsiteY3-692" fmla="*/ 1385877 h 2263207"/>
              <a:gd name="connsiteX4-693" fmla="*/ 518984 w 2131541"/>
              <a:gd name="connsiteY4-694" fmla="*/ 1342628 h 2263207"/>
              <a:gd name="connsiteX5-695" fmla="*/ 815546 w 2131541"/>
              <a:gd name="connsiteY5-696" fmla="*/ 1083136 h 2263207"/>
              <a:gd name="connsiteX6-697" fmla="*/ 611660 w 2131541"/>
              <a:gd name="connsiteY6-698" fmla="*/ 131666 h 2263207"/>
              <a:gd name="connsiteX7-699" fmla="*/ 1044146 w 2131541"/>
              <a:gd name="connsiteY7-700" fmla="*/ 910142 h 2263207"/>
              <a:gd name="connsiteX8-701" fmla="*/ 1161536 w 2131541"/>
              <a:gd name="connsiteY8-702" fmla="*/ 1920 h 2263207"/>
              <a:gd name="connsiteX9-703" fmla="*/ 1315995 w 2131541"/>
              <a:gd name="connsiteY9-704" fmla="*/ 916320 h 2263207"/>
              <a:gd name="connsiteX10-705" fmla="*/ 1723768 w 2131541"/>
              <a:gd name="connsiteY10-706" fmla="*/ 162558 h 2263207"/>
              <a:gd name="connsiteX11-707" fmla="*/ 1668163 w 2131541"/>
              <a:gd name="connsiteY11-708" fmla="*/ 193450 h 2263207"/>
              <a:gd name="connsiteX12-709" fmla="*/ 1600200 w 2131541"/>
              <a:gd name="connsiteY12-710" fmla="*/ 1058423 h 2263207"/>
              <a:gd name="connsiteX13-711" fmla="*/ 2131541 w 2131541"/>
              <a:gd name="connsiteY13-712" fmla="*/ 520904 h 2263207"/>
              <a:gd name="connsiteX14-713" fmla="*/ 1810265 w 2131541"/>
              <a:gd name="connsiteY14-714" fmla="*/ 1249953 h 2263207"/>
              <a:gd name="connsiteX15-715" fmla="*/ 1594022 w 2131541"/>
              <a:gd name="connsiteY15-716" fmla="*/ 2102569 h 2263207"/>
              <a:gd name="connsiteX16-717" fmla="*/ 1606379 w 2131541"/>
              <a:gd name="connsiteY16-718" fmla="*/ 2263207 h 2263207"/>
              <a:gd name="connsiteX17-719" fmla="*/ 963827 w 2131541"/>
              <a:gd name="connsiteY17-720" fmla="*/ 2257028 h 2263207"/>
              <a:gd name="connsiteX0-721" fmla="*/ 963827 w 2131541"/>
              <a:gd name="connsiteY0-722" fmla="*/ 2255328 h 2261507"/>
              <a:gd name="connsiteX1-723" fmla="*/ 957649 w 2131541"/>
              <a:gd name="connsiteY1-724" fmla="*/ 2076155 h 2261507"/>
              <a:gd name="connsiteX2-725" fmla="*/ 537519 w 2131541"/>
              <a:gd name="connsiteY2-726" fmla="*/ 1674561 h 2261507"/>
              <a:gd name="connsiteX3-727" fmla="*/ 0 w 2131541"/>
              <a:gd name="connsiteY3-728" fmla="*/ 1384177 h 2261507"/>
              <a:gd name="connsiteX4-729" fmla="*/ 518984 w 2131541"/>
              <a:gd name="connsiteY4-730" fmla="*/ 1340928 h 2261507"/>
              <a:gd name="connsiteX5-731" fmla="*/ 815546 w 2131541"/>
              <a:gd name="connsiteY5-732" fmla="*/ 1081436 h 2261507"/>
              <a:gd name="connsiteX6-733" fmla="*/ 611660 w 2131541"/>
              <a:gd name="connsiteY6-734" fmla="*/ 129966 h 2261507"/>
              <a:gd name="connsiteX7-735" fmla="*/ 1044146 w 2131541"/>
              <a:gd name="connsiteY7-736" fmla="*/ 908442 h 2261507"/>
              <a:gd name="connsiteX8-737" fmla="*/ 1161536 w 2131541"/>
              <a:gd name="connsiteY8-738" fmla="*/ 220 h 2261507"/>
              <a:gd name="connsiteX9-739" fmla="*/ 1315995 w 2131541"/>
              <a:gd name="connsiteY9-740" fmla="*/ 914620 h 2261507"/>
              <a:gd name="connsiteX10-741" fmla="*/ 1723768 w 2131541"/>
              <a:gd name="connsiteY10-742" fmla="*/ 160858 h 2261507"/>
              <a:gd name="connsiteX11-743" fmla="*/ 1668163 w 2131541"/>
              <a:gd name="connsiteY11-744" fmla="*/ 191750 h 2261507"/>
              <a:gd name="connsiteX12-745" fmla="*/ 1600200 w 2131541"/>
              <a:gd name="connsiteY12-746" fmla="*/ 1056723 h 2261507"/>
              <a:gd name="connsiteX13-747" fmla="*/ 2131541 w 2131541"/>
              <a:gd name="connsiteY13-748" fmla="*/ 519204 h 2261507"/>
              <a:gd name="connsiteX14-749" fmla="*/ 1810265 w 2131541"/>
              <a:gd name="connsiteY14-750" fmla="*/ 1248253 h 2261507"/>
              <a:gd name="connsiteX15-751" fmla="*/ 1594022 w 2131541"/>
              <a:gd name="connsiteY15-752" fmla="*/ 2100869 h 2261507"/>
              <a:gd name="connsiteX16-753" fmla="*/ 1606379 w 2131541"/>
              <a:gd name="connsiteY16-754" fmla="*/ 2261507 h 2261507"/>
              <a:gd name="connsiteX17-755" fmla="*/ 963827 w 2131541"/>
              <a:gd name="connsiteY17-756" fmla="*/ 2255328 h 2261507"/>
              <a:gd name="connsiteX0-757" fmla="*/ 963827 w 2131541"/>
              <a:gd name="connsiteY0-758" fmla="*/ 2255141 h 2261320"/>
              <a:gd name="connsiteX1-759" fmla="*/ 957649 w 2131541"/>
              <a:gd name="connsiteY1-760" fmla="*/ 2075968 h 2261320"/>
              <a:gd name="connsiteX2-761" fmla="*/ 537519 w 2131541"/>
              <a:gd name="connsiteY2-762" fmla="*/ 1674374 h 2261320"/>
              <a:gd name="connsiteX3-763" fmla="*/ 0 w 2131541"/>
              <a:gd name="connsiteY3-764" fmla="*/ 1383990 h 2261320"/>
              <a:gd name="connsiteX4-765" fmla="*/ 518984 w 2131541"/>
              <a:gd name="connsiteY4-766" fmla="*/ 1340741 h 2261320"/>
              <a:gd name="connsiteX5-767" fmla="*/ 815546 w 2131541"/>
              <a:gd name="connsiteY5-768" fmla="*/ 1081249 h 2261320"/>
              <a:gd name="connsiteX6-769" fmla="*/ 611660 w 2131541"/>
              <a:gd name="connsiteY6-770" fmla="*/ 129779 h 2261320"/>
              <a:gd name="connsiteX7-771" fmla="*/ 1044146 w 2131541"/>
              <a:gd name="connsiteY7-772" fmla="*/ 908255 h 2261320"/>
              <a:gd name="connsiteX8-773" fmla="*/ 1161536 w 2131541"/>
              <a:gd name="connsiteY8-774" fmla="*/ 33 h 2261320"/>
              <a:gd name="connsiteX9-775" fmla="*/ 1315995 w 2131541"/>
              <a:gd name="connsiteY9-776" fmla="*/ 914433 h 2261320"/>
              <a:gd name="connsiteX10-777" fmla="*/ 1723768 w 2131541"/>
              <a:gd name="connsiteY10-778" fmla="*/ 160671 h 2261320"/>
              <a:gd name="connsiteX11-779" fmla="*/ 1668163 w 2131541"/>
              <a:gd name="connsiteY11-780" fmla="*/ 191563 h 2261320"/>
              <a:gd name="connsiteX12-781" fmla="*/ 1600200 w 2131541"/>
              <a:gd name="connsiteY12-782" fmla="*/ 1056536 h 2261320"/>
              <a:gd name="connsiteX13-783" fmla="*/ 2131541 w 2131541"/>
              <a:gd name="connsiteY13-784" fmla="*/ 519017 h 2261320"/>
              <a:gd name="connsiteX14-785" fmla="*/ 1810265 w 2131541"/>
              <a:gd name="connsiteY14-786" fmla="*/ 1248066 h 2261320"/>
              <a:gd name="connsiteX15-787" fmla="*/ 1594022 w 2131541"/>
              <a:gd name="connsiteY15-788" fmla="*/ 2100682 h 2261320"/>
              <a:gd name="connsiteX16-789" fmla="*/ 1606379 w 2131541"/>
              <a:gd name="connsiteY16-790" fmla="*/ 2261320 h 2261320"/>
              <a:gd name="connsiteX17-791" fmla="*/ 963827 w 2131541"/>
              <a:gd name="connsiteY17-792" fmla="*/ 2255141 h 2261320"/>
              <a:gd name="connsiteX0-793" fmla="*/ 963827 w 2131541"/>
              <a:gd name="connsiteY0-794" fmla="*/ 2255141 h 2261320"/>
              <a:gd name="connsiteX1-795" fmla="*/ 957649 w 2131541"/>
              <a:gd name="connsiteY1-796" fmla="*/ 2075968 h 2261320"/>
              <a:gd name="connsiteX2-797" fmla="*/ 537519 w 2131541"/>
              <a:gd name="connsiteY2-798" fmla="*/ 1674374 h 2261320"/>
              <a:gd name="connsiteX3-799" fmla="*/ 0 w 2131541"/>
              <a:gd name="connsiteY3-800" fmla="*/ 1383990 h 2261320"/>
              <a:gd name="connsiteX4-801" fmla="*/ 518984 w 2131541"/>
              <a:gd name="connsiteY4-802" fmla="*/ 1340741 h 2261320"/>
              <a:gd name="connsiteX5-803" fmla="*/ 815546 w 2131541"/>
              <a:gd name="connsiteY5-804" fmla="*/ 1081249 h 2261320"/>
              <a:gd name="connsiteX6-805" fmla="*/ 611660 w 2131541"/>
              <a:gd name="connsiteY6-806" fmla="*/ 129779 h 2261320"/>
              <a:gd name="connsiteX7-807" fmla="*/ 1044146 w 2131541"/>
              <a:gd name="connsiteY7-808" fmla="*/ 908255 h 2261320"/>
              <a:gd name="connsiteX8-809" fmla="*/ 1161536 w 2131541"/>
              <a:gd name="connsiteY8-810" fmla="*/ 33 h 2261320"/>
              <a:gd name="connsiteX9-811" fmla="*/ 1315995 w 2131541"/>
              <a:gd name="connsiteY9-812" fmla="*/ 914433 h 2261320"/>
              <a:gd name="connsiteX10-813" fmla="*/ 1723768 w 2131541"/>
              <a:gd name="connsiteY10-814" fmla="*/ 160671 h 2261320"/>
              <a:gd name="connsiteX11-815" fmla="*/ 1668163 w 2131541"/>
              <a:gd name="connsiteY11-816" fmla="*/ 191563 h 2261320"/>
              <a:gd name="connsiteX12-817" fmla="*/ 1600200 w 2131541"/>
              <a:gd name="connsiteY12-818" fmla="*/ 1056536 h 2261320"/>
              <a:gd name="connsiteX13-819" fmla="*/ 2131541 w 2131541"/>
              <a:gd name="connsiteY13-820" fmla="*/ 519017 h 2261320"/>
              <a:gd name="connsiteX14-821" fmla="*/ 1810265 w 2131541"/>
              <a:gd name="connsiteY14-822" fmla="*/ 1248066 h 2261320"/>
              <a:gd name="connsiteX15-823" fmla="*/ 1594022 w 2131541"/>
              <a:gd name="connsiteY15-824" fmla="*/ 2100682 h 2261320"/>
              <a:gd name="connsiteX16-825" fmla="*/ 1606379 w 2131541"/>
              <a:gd name="connsiteY16-826" fmla="*/ 2261320 h 2261320"/>
              <a:gd name="connsiteX17-827" fmla="*/ 963827 w 2131541"/>
              <a:gd name="connsiteY17-828" fmla="*/ 2255141 h 2261320"/>
              <a:gd name="connsiteX0-829" fmla="*/ 963827 w 2131541"/>
              <a:gd name="connsiteY0-830" fmla="*/ 2255141 h 2261320"/>
              <a:gd name="connsiteX1-831" fmla="*/ 957649 w 2131541"/>
              <a:gd name="connsiteY1-832" fmla="*/ 2075968 h 2261320"/>
              <a:gd name="connsiteX2-833" fmla="*/ 537519 w 2131541"/>
              <a:gd name="connsiteY2-834" fmla="*/ 1674374 h 2261320"/>
              <a:gd name="connsiteX3-835" fmla="*/ 0 w 2131541"/>
              <a:gd name="connsiteY3-836" fmla="*/ 1383990 h 2261320"/>
              <a:gd name="connsiteX4-837" fmla="*/ 518984 w 2131541"/>
              <a:gd name="connsiteY4-838" fmla="*/ 1340741 h 2261320"/>
              <a:gd name="connsiteX5-839" fmla="*/ 815546 w 2131541"/>
              <a:gd name="connsiteY5-840" fmla="*/ 1081249 h 2261320"/>
              <a:gd name="connsiteX6-841" fmla="*/ 611660 w 2131541"/>
              <a:gd name="connsiteY6-842" fmla="*/ 129779 h 2261320"/>
              <a:gd name="connsiteX7-843" fmla="*/ 1044146 w 2131541"/>
              <a:gd name="connsiteY7-844" fmla="*/ 908255 h 2261320"/>
              <a:gd name="connsiteX8-845" fmla="*/ 1161536 w 2131541"/>
              <a:gd name="connsiteY8-846" fmla="*/ 33 h 2261320"/>
              <a:gd name="connsiteX9-847" fmla="*/ 1315995 w 2131541"/>
              <a:gd name="connsiteY9-848" fmla="*/ 914433 h 2261320"/>
              <a:gd name="connsiteX10-849" fmla="*/ 1723768 w 2131541"/>
              <a:gd name="connsiteY10-850" fmla="*/ 160671 h 2261320"/>
              <a:gd name="connsiteX11-851" fmla="*/ 1822622 w 2131541"/>
              <a:gd name="connsiteY11-852" fmla="*/ 228633 h 2261320"/>
              <a:gd name="connsiteX12-853" fmla="*/ 1600200 w 2131541"/>
              <a:gd name="connsiteY12-854" fmla="*/ 1056536 h 2261320"/>
              <a:gd name="connsiteX13-855" fmla="*/ 2131541 w 2131541"/>
              <a:gd name="connsiteY13-856" fmla="*/ 519017 h 2261320"/>
              <a:gd name="connsiteX14-857" fmla="*/ 1810265 w 2131541"/>
              <a:gd name="connsiteY14-858" fmla="*/ 1248066 h 2261320"/>
              <a:gd name="connsiteX15-859" fmla="*/ 1594022 w 2131541"/>
              <a:gd name="connsiteY15-860" fmla="*/ 2100682 h 2261320"/>
              <a:gd name="connsiteX16-861" fmla="*/ 1606379 w 2131541"/>
              <a:gd name="connsiteY16-862" fmla="*/ 2261320 h 2261320"/>
              <a:gd name="connsiteX17-863" fmla="*/ 963827 w 2131541"/>
              <a:gd name="connsiteY17-864" fmla="*/ 2255141 h 2261320"/>
              <a:gd name="connsiteX0-865" fmla="*/ 963827 w 2131541"/>
              <a:gd name="connsiteY0-866" fmla="*/ 2255141 h 2261320"/>
              <a:gd name="connsiteX1-867" fmla="*/ 957649 w 2131541"/>
              <a:gd name="connsiteY1-868" fmla="*/ 2075968 h 2261320"/>
              <a:gd name="connsiteX2-869" fmla="*/ 537519 w 2131541"/>
              <a:gd name="connsiteY2-870" fmla="*/ 1674374 h 2261320"/>
              <a:gd name="connsiteX3-871" fmla="*/ 0 w 2131541"/>
              <a:gd name="connsiteY3-872" fmla="*/ 1383990 h 2261320"/>
              <a:gd name="connsiteX4-873" fmla="*/ 518984 w 2131541"/>
              <a:gd name="connsiteY4-874" fmla="*/ 1340741 h 2261320"/>
              <a:gd name="connsiteX5-875" fmla="*/ 815546 w 2131541"/>
              <a:gd name="connsiteY5-876" fmla="*/ 1081249 h 2261320"/>
              <a:gd name="connsiteX6-877" fmla="*/ 611660 w 2131541"/>
              <a:gd name="connsiteY6-878" fmla="*/ 129779 h 2261320"/>
              <a:gd name="connsiteX7-879" fmla="*/ 1044146 w 2131541"/>
              <a:gd name="connsiteY7-880" fmla="*/ 908255 h 2261320"/>
              <a:gd name="connsiteX8-881" fmla="*/ 1161536 w 2131541"/>
              <a:gd name="connsiteY8-882" fmla="*/ 33 h 2261320"/>
              <a:gd name="connsiteX9-883" fmla="*/ 1315995 w 2131541"/>
              <a:gd name="connsiteY9-884" fmla="*/ 914433 h 2261320"/>
              <a:gd name="connsiteX10-885" fmla="*/ 1723768 w 2131541"/>
              <a:gd name="connsiteY10-886" fmla="*/ 160671 h 2261320"/>
              <a:gd name="connsiteX11-887" fmla="*/ 1600200 w 2131541"/>
              <a:gd name="connsiteY11-888" fmla="*/ 1056536 h 2261320"/>
              <a:gd name="connsiteX12-889" fmla="*/ 2131541 w 2131541"/>
              <a:gd name="connsiteY12-890" fmla="*/ 519017 h 2261320"/>
              <a:gd name="connsiteX13-891" fmla="*/ 1810265 w 2131541"/>
              <a:gd name="connsiteY13-892" fmla="*/ 1248066 h 2261320"/>
              <a:gd name="connsiteX14-893" fmla="*/ 1594022 w 2131541"/>
              <a:gd name="connsiteY14-894" fmla="*/ 2100682 h 2261320"/>
              <a:gd name="connsiteX15-895" fmla="*/ 1606379 w 2131541"/>
              <a:gd name="connsiteY15-896" fmla="*/ 2261320 h 2261320"/>
              <a:gd name="connsiteX16-897" fmla="*/ 963827 w 2131541"/>
              <a:gd name="connsiteY16-898" fmla="*/ 2255141 h 2261320"/>
              <a:gd name="connsiteX0-899" fmla="*/ 963827 w 2131541"/>
              <a:gd name="connsiteY0-900" fmla="*/ 2255141 h 2261320"/>
              <a:gd name="connsiteX1-901" fmla="*/ 957649 w 2131541"/>
              <a:gd name="connsiteY1-902" fmla="*/ 2075968 h 2261320"/>
              <a:gd name="connsiteX2-903" fmla="*/ 537519 w 2131541"/>
              <a:gd name="connsiteY2-904" fmla="*/ 1674374 h 2261320"/>
              <a:gd name="connsiteX3-905" fmla="*/ 0 w 2131541"/>
              <a:gd name="connsiteY3-906" fmla="*/ 1383990 h 2261320"/>
              <a:gd name="connsiteX4-907" fmla="*/ 518984 w 2131541"/>
              <a:gd name="connsiteY4-908" fmla="*/ 1340741 h 2261320"/>
              <a:gd name="connsiteX5-909" fmla="*/ 815546 w 2131541"/>
              <a:gd name="connsiteY5-910" fmla="*/ 1081249 h 2261320"/>
              <a:gd name="connsiteX6-911" fmla="*/ 611660 w 2131541"/>
              <a:gd name="connsiteY6-912" fmla="*/ 129779 h 2261320"/>
              <a:gd name="connsiteX7-913" fmla="*/ 1044146 w 2131541"/>
              <a:gd name="connsiteY7-914" fmla="*/ 908255 h 2261320"/>
              <a:gd name="connsiteX8-915" fmla="*/ 1161536 w 2131541"/>
              <a:gd name="connsiteY8-916" fmla="*/ 33 h 2261320"/>
              <a:gd name="connsiteX9-917" fmla="*/ 1315995 w 2131541"/>
              <a:gd name="connsiteY9-918" fmla="*/ 914433 h 2261320"/>
              <a:gd name="connsiteX10-919" fmla="*/ 1723768 w 2131541"/>
              <a:gd name="connsiteY10-920" fmla="*/ 160671 h 2261320"/>
              <a:gd name="connsiteX11-921" fmla="*/ 1600200 w 2131541"/>
              <a:gd name="connsiteY11-922" fmla="*/ 1056536 h 2261320"/>
              <a:gd name="connsiteX12-923" fmla="*/ 2131541 w 2131541"/>
              <a:gd name="connsiteY12-924" fmla="*/ 519017 h 2261320"/>
              <a:gd name="connsiteX13-925" fmla="*/ 1810265 w 2131541"/>
              <a:gd name="connsiteY13-926" fmla="*/ 1248066 h 2261320"/>
              <a:gd name="connsiteX14-927" fmla="*/ 1594022 w 2131541"/>
              <a:gd name="connsiteY14-928" fmla="*/ 2100682 h 2261320"/>
              <a:gd name="connsiteX15-929" fmla="*/ 1606379 w 2131541"/>
              <a:gd name="connsiteY15-930" fmla="*/ 2261320 h 2261320"/>
              <a:gd name="connsiteX16-931" fmla="*/ 963827 w 2131541"/>
              <a:gd name="connsiteY16-932" fmla="*/ 2255141 h 2261320"/>
              <a:gd name="connsiteX0-933" fmla="*/ 963827 w 2131541"/>
              <a:gd name="connsiteY0-934" fmla="*/ 2255141 h 2261320"/>
              <a:gd name="connsiteX1-935" fmla="*/ 957649 w 2131541"/>
              <a:gd name="connsiteY1-936" fmla="*/ 2075968 h 2261320"/>
              <a:gd name="connsiteX2-937" fmla="*/ 537519 w 2131541"/>
              <a:gd name="connsiteY2-938" fmla="*/ 1674374 h 2261320"/>
              <a:gd name="connsiteX3-939" fmla="*/ 0 w 2131541"/>
              <a:gd name="connsiteY3-940" fmla="*/ 1383990 h 2261320"/>
              <a:gd name="connsiteX4-941" fmla="*/ 518984 w 2131541"/>
              <a:gd name="connsiteY4-942" fmla="*/ 1340741 h 2261320"/>
              <a:gd name="connsiteX5-943" fmla="*/ 815546 w 2131541"/>
              <a:gd name="connsiteY5-944" fmla="*/ 1081249 h 2261320"/>
              <a:gd name="connsiteX6-945" fmla="*/ 611660 w 2131541"/>
              <a:gd name="connsiteY6-946" fmla="*/ 129779 h 2261320"/>
              <a:gd name="connsiteX7-947" fmla="*/ 1044146 w 2131541"/>
              <a:gd name="connsiteY7-948" fmla="*/ 908255 h 2261320"/>
              <a:gd name="connsiteX8-949" fmla="*/ 1161536 w 2131541"/>
              <a:gd name="connsiteY8-950" fmla="*/ 33 h 2261320"/>
              <a:gd name="connsiteX9-951" fmla="*/ 1315995 w 2131541"/>
              <a:gd name="connsiteY9-952" fmla="*/ 914433 h 2261320"/>
              <a:gd name="connsiteX10-953" fmla="*/ 1723768 w 2131541"/>
              <a:gd name="connsiteY10-954" fmla="*/ 160671 h 2261320"/>
              <a:gd name="connsiteX11-955" fmla="*/ 1600200 w 2131541"/>
              <a:gd name="connsiteY11-956" fmla="*/ 1056536 h 2261320"/>
              <a:gd name="connsiteX12-957" fmla="*/ 2131541 w 2131541"/>
              <a:gd name="connsiteY12-958" fmla="*/ 519017 h 2261320"/>
              <a:gd name="connsiteX13-959" fmla="*/ 1810265 w 2131541"/>
              <a:gd name="connsiteY13-960" fmla="*/ 1248066 h 2261320"/>
              <a:gd name="connsiteX14-961" fmla="*/ 1594022 w 2131541"/>
              <a:gd name="connsiteY14-962" fmla="*/ 2100682 h 2261320"/>
              <a:gd name="connsiteX15-963" fmla="*/ 1606379 w 2131541"/>
              <a:gd name="connsiteY15-964" fmla="*/ 2261320 h 2261320"/>
              <a:gd name="connsiteX16-965" fmla="*/ 963827 w 2131541"/>
              <a:gd name="connsiteY16-966" fmla="*/ 2255141 h 2261320"/>
              <a:gd name="connsiteX0-967" fmla="*/ 963827 w 2131541"/>
              <a:gd name="connsiteY0-968" fmla="*/ 2255141 h 2261320"/>
              <a:gd name="connsiteX1-969" fmla="*/ 957649 w 2131541"/>
              <a:gd name="connsiteY1-970" fmla="*/ 2075968 h 2261320"/>
              <a:gd name="connsiteX2-971" fmla="*/ 537519 w 2131541"/>
              <a:gd name="connsiteY2-972" fmla="*/ 1674374 h 2261320"/>
              <a:gd name="connsiteX3-973" fmla="*/ 0 w 2131541"/>
              <a:gd name="connsiteY3-974" fmla="*/ 1383990 h 2261320"/>
              <a:gd name="connsiteX4-975" fmla="*/ 518984 w 2131541"/>
              <a:gd name="connsiteY4-976" fmla="*/ 1340741 h 2261320"/>
              <a:gd name="connsiteX5-977" fmla="*/ 815546 w 2131541"/>
              <a:gd name="connsiteY5-978" fmla="*/ 1081249 h 2261320"/>
              <a:gd name="connsiteX6-979" fmla="*/ 611660 w 2131541"/>
              <a:gd name="connsiteY6-980" fmla="*/ 129779 h 2261320"/>
              <a:gd name="connsiteX7-981" fmla="*/ 1044146 w 2131541"/>
              <a:gd name="connsiteY7-982" fmla="*/ 908255 h 2261320"/>
              <a:gd name="connsiteX8-983" fmla="*/ 1161536 w 2131541"/>
              <a:gd name="connsiteY8-984" fmla="*/ 33 h 2261320"/>
              <a:gd name="connsiteX9-985" fmla="*/ 1315995 w 2131541"/>
              <a:gd name="connsiteY9-986" fmla="*/ 914433 h 2261320"/>
              <a:gd name="connsiteX10-987" fmla="*/ 1723768 w 2131541"/>
              <a:gd name="connsiteY10-988" fmla="*/ 160671 h 2261320"/>
              <a:gd name="connsiteX11-989" fmla="*/ 1600200 w 2131541"/>
              <a:gd name="connsiteY11-990" fmla="*/ 1056536 h 2261320"/>
              <a:gd name="connsiteX12-991" fmla="*/ 2131541 w 2131541"/>
              <a:gd name="connsiteY12-992" fmla="*/ 519017 h 2261320"/>
              <a:gd name="connsiteX13-993" fmla="*/ 1810265 w 2131541"/>
              <a:gd name="connsiteY13-994" fmla="*/ 1248066 h 2261320"/>
              <a:gd name="connsiteX14-995" fmla="*/ 1594022 w 2131541"/>
              <a:gd name="connsiteY14-996" fmla="*/ 2100682 h 2261320"/>
              <a:gd name="connsiteX15-997" fmla="*/ 1606379 w 2131541"/>
              <a:gd name="connsiteY15-998" fmla="*/ 2261320 h 2261320"/>
              <a:gd name="connsiteX16-999" fmla="*/ 963827 w 2131541"/>
              <a:gd name="connsiteY16-1000" fmla="*/ 2255141 h 2261320"/>
              <a:gd name="connsiteX0-1001" fmla="*/ 963827 w 2131541"/>
              <a:gd name="connsiteY0-1002" fmla="*/ 2255141 h 2261320"/>
              <a:gd name="connsiteX1-1003" fmla="*/ 957649 w 2131541"/>
              <a:gd name="connsiteY1-1004" fmla="*/ 2075968 h 2261320"/>
              <a:gd name="connsiteX2-1005" fmla="*/ 537519 w 2131541"/>
              <a:gd name="connsiteY2-1006" fmla="*/ 1674374 h 2261320"/>
              <a:gd name="connsiteX3-1007" fmla="*/ 0 w 2131541"/>
              <a:gd name="connsiteY3-1008" fmla="*/ 1383990 h 2261320"/>
              <a:gd name="connsiteX4-1009" fmla="*/ 518984 w 2131541"/>
              <a:gd name="connsiteY4-1010" fmla="*/ 1340741 h 2261320"/>
              <a:gd name="connsiteX5-1011" fmla="*/ 815546 w 2131541"/>
              <a:gd name="connsiteY5-1012" fmla="*/ 1081249 h 2261320"/>
              <a:gd name="connsiteX6-1013" fmla="*/ 611660 w 2131541"/>
              <a:gd name="connsiteY6-1014" fmla="*/ 129779 h 2261320"/>
              <a:gd name="connsiteX7-1015" fmla="*/ 1044146 w 2131541"/>
              <a:gd name="connsiteY7-1016" fmla="*/ 908255 h 2261320"/>
              <a:gd name="connsiteX8-1017" fmla="*/ 1161536 w 2131541"/>
              <a:gd name="connsiteY8-1018" fmla="*/ 33 h 2261320"/>
              <a:gd name="connsiteX9-1019" fmla="*/ 1315995 w 2131541"/>
              <a:gd name="connsiteY9-1020" fmla="*/ 914433 h 2261320"/>
              <a:gd name="connsiteX10-1021" fmla="*/ 1723768 w 2131541"/>
              <a:gd name="connsiteY10-1022" fmla="*/ 160671 h 2261320"/>
              <a:gd name="connsiteX11-1023" fmla="*/ 1600200 w 2131541"/>
              <a:gd name="connsiteY11-1024" fmla="*/ 1056536 h 2261320"/>
              <a:gd name="connsiteX12-1025" fmla="*/ 2131541 w 2131541"/>
              <a:gd name="connsiteY12-1026" fmla="*/ 519017 h 2261320"/>
              <a:gd name="connsiteX13-1027" fmla="*/ 1810265 w 2131541"/>
              <a:gd name="connsiteY13-1028" fmla="*/ 1248066 h 2261320"/>
              <a:gd name="connsiteX14-1029" fmla="*/ 1594022 w 2131541"/>
              <a:gd name="connsiteY14-1030" fmla="*/ 2100682 h 2261320"/>
              <a:gd name="connsiteX15-1031" fmla="*/ 1606379 w 2131541"/>
              <a:gd name="connsiteY15-1032" fmla="*/ 2261320 h 2261320"/>
              <a:gd name="connsiteX16-1033" fmla="*/ 963827 w 2131541"/>
              <a:gd name="connsiteY16-1034" fmla="*/ 2255141 h 2261320"/>
              <a:gd name="connsiteX0-1035" fmla="*/ 963827 w 2131541"/>
              <a:gd name="connsiteY0-1036" fmla="*/ 2255141 h 2261320"/>
              <a:gd name="connsiteX1-1037" fmla="*/ 957649 w 2131541"/>
              <a:gd name="connsiteY1-1038" fmla="*/ 2075968 h 2261320"/>
              <a:gd name="connsiteX2-1039" fmla="*/ 537519 w 2131541"/>
              <a:gd name="connsiteY2-1040" fmla="*/ 1674374 h 2261320"/>
              <a:gd name="connsiteX3-1041" fmla="*/ 0 w 2131541"/>
              <a:gd name="connsiteY3-1042" fmla="*/ 1383990 h 2261320"/>
              <a:gd name="connsiteX4-1043" fmla="*/ 518984 w 2131541"/>
              <a:gd name="connsiteY4-1044" fmla="*/ 1340741 h 2261320"/>
              <a:gd name="connsiteX5-1045" fmla="*/ 815546 w 2131541"/>
              <a:gd name="connsiteY5-1046" fmla="*/ 1081249 h 2261320"/>
              <a:gd name="connsiteX6-1047" fmla="*/ 611660 w 2131541"/>
              <a:gd name="connsiteY6-1048" fmla="*/ 129779 h 2261320"/>
              <a:gd name="connsiteX7-1049" fmla="*/ 1044146 w 2131541"/>
              <a:gd name="connsiteY7-1050" fmla="*/ 908255 h 2261320"/>
              <a:gd name="connsiteX8-1051" fmla="*/ 1161536 w 2131541"/>
              <a:gd name="connsiteY8-1052" fmla="*/ 33 h 2261320"/>
              <a:gd name="connsiteX9-1053" fmla="*/ 1315995 w 2131541"/>
              <a:gd name="connsiteY9-1054" fmla="*/ 914433 h 2261320"/>
              <a:gd name="connsiteX10-1055" fmla="*/ 1723768 w 2131541"/>
              <a:gd name="connsiteY10-1056" fmla="*/ 160671 h 2261320"/>
              <a:gd name="connsiteX11-1057" fmla="*/ 1600200 w 2131541"/>
              <a:gd name="connsiteY11-1058" fmla="*/ 1056536 h 2261320"/>
              <a:gd name="connsiteX12-1059" fmla="*/ 2131541 w 2131541"/>
              <a:gd name="connsiteY12-1060" fmla="*/ 519017 h 2261320"/>
              <a:gd name="connsiteX13-1061" fmla="*/ 1810265 w 2131541"/>
              <a:gd name="connsiteY13-1062" fmla="*/ 1248066 h 2261320"/>
              <a:gd name="connsiteX14-1063" fmla="*/ 1594022 w 2131541"/>
              <a:gd name="connsiteY14-1064" fmla="*/ 2100682 h 2261320"/>
              <a:gd name="connsiteX15-1065" fmla="*/ 1606379 w 2131541"/>
              <a:gd name="connsiteY15-1066" fmla="*/ 2261320 h 2261320"/>
              <a:gd name="connsiteX16-1067" fmla="*/ 963827 w 2131541"/>
              <a:gd name="connsiteY16-1068" fmla="*/ 2255141 h 2261320"/>
              <a:gd name="connsiteX0-1069" fmla="*/ 963827 w 2149963"/>
              <a:gd name="connsiteY0-1070" fmla="*/ 2255141 h 2261320"/>
              <a:gd name="connsiteX1-1071" fmla="*/ 957649 w 2149963"/>
              <a:gd name="connsiteY1-1072" fmla="*/ 2075968 h 2261320"/>
              <a:gd name="connsiteX2-1073" fmla="*/ 537519 w 2149963"/>
              <a:gd name="connsiteY2-1074" fmla="*/ 1674374 h 2261320"/>
              <a:gd name="connsiteX3-1075" fmla="*/ 0 w 2149963"/>
              <a:gd name="connsiteY3-1076" fmla="*/ 1383990 h 2261320"/>
              <a:gd name="connsiteX4-1077" fmla="*/ 518984 w 2149963"/>
              <a:gd name="connsiteY4-1078" fmla="*/ 1340741 h 2261320"/>
              <a:gd name="connsiteX5-1079" fmla="*/ 815546 w 2149963"/>
              <a:gd name="connsiteY5-1080" fmla="*/ 1081249 h 2261320"/>
              <a:gd name="connsiteX6-1081" fmla="*/ 611660 w 2149963"/>
              <a:gd name="connsiteY6-1082" fmla="*/ 129779 h 2261320"/>
              <a:gd name="connsiteX7-1083" fmla="*/ 1044146 w 2149963"/>
              <a:gd name="connsiteY7-1084" fmla="*/ 908255 h 2261320"/>
              <a:gd name="connsiteX8-1085" fmla="*/ 1161536 w 2149963"/>
              <a:gd name="connsiteY8-1086" fmla="*/ 33 h 2261320"/>
              <a:gd name="connsiteX9-1087" fmla="*/ 1315995 w 2149963"/>
              <a:gd name="connsiteY9-1088" fmla="*/ 914433 h 2261320"/>
              <a:gd name="connsiteX10-1089" fmla="*/ 1723768 w 2149963"/>
              <a:gd name="connsiteY10-1090" fmla="*/ 160671 h 2261320"/>
              <a:gd name="connsiteX11-1091" fmla="*/ 1600200 w 2149963"/>
              <a:gd name="connsiteY11-1092" fmla="*/ 1056536 h 2261320"/>
              <a:gd name="connsiteX12-1093" fmla="*/ 2131541 w 2149963"/>
              <a:gd name="connsiteY12-1094" fmla="*/ 519017 h 2261320"/>
              <a:gd name="connsiteX13-1095" fmla="*/ 1810265 w 2149963"/>
              <a:gd name="connsiteY13-1096" fmla="*/ 1248066 h 2261320"/>
              <a:gd name="connsiteX14-1097" fmla="*/ 1594022 w 2149963"/>
              <a:gd name="connsiteY14-1098" fmla="*/ 2100682 h 2261320"/>
              <a:gd name="connsiteX15-1099" fmla="*/ 1606379 w 2149963"/>
              <a:gd name="connsiteY15-1100" fmla="*/ 2261320 h 2261320"/>
              <a:gd name="connsiteX16-1101" fmla="*/ 963827 w 2149963"/>
              <a:gd name="connsiteY16-1102" fmla="*/ 2255141 h 2261320"/>
              <a:gd name="connsiteX0-1103" fmla="*/ 963827 w 2148659"/>
              <a:gd name="connsiteY0-1104" fmla="*/ 2255141 h 2261320"/>
              <a:gd name="connsiteX1-1105" fmla="*/ 957649 w 2148659"/>
              <a:gd name="connsiteY1-1106" fmla="*/ 2075968 h 2261320"/>
              <a:gd name="connsiteX2-1107" fmla="*/ 537519 w 2148659"/>
              <a:gd name="connsiteY2-1108" fmla="*/ 1674374 h 2261320"/>
              <a:gd name="connsiteX3-1109" fmla="*/ 0 w 2148659"/>
              <a:gd name="connsiteY3-1110" fmla="*/ 1383990 h 2261320"/>
              <a:gd name="connsiteX4-1111" fmla="*/ 518984 w 2148659"/>
              <a:gd name="connsiteY4-1112" fmla="*/ 1340741 h 2261320"/>
              <a:gd name="connsiteX5-1113" fmla="*/ 815546 w 2148659"/>
              <a:gd name="connsiteY5-1114" fmla="*/ 1081249 h 2261320"/>
              <a:gd name="connsiteX6-1115" fmla="*/ 611660 w 2148659"/>
              <a:gd name="connsiteY6-1116" fmla="*/ 129779 h 2261320"/>
              <a:gd name="connsiteX7-1117" fmla="*/ 1044146 w 2148659"/>
              <a:gd name="connsiteY7-1118" fmla="*/ 908255 h 2261320"/>
              <a:gd name="connsiteX8-1119" fmla="*/ 1161536 w 2148659"/>
              <a:gd name="connsiteY8-1120" fmla="*/ 33 h 2261320"/>
              <a:gd name="connsiteX9-1121" fmla="*/ 1315995 w 2148659"/>
              <a:gd name="connsiteY9-1122" fmla="*/ 914433 h 2261320"/>
              <a:gd name="connsiteX10-1123" fmla="*/ 1723768 w 2148659"/>
              <a:gd name="connsiteY10-1124" fmla="*/ 160671 h 2261320"/>
              <a:gd name="connsiteX11-1125" fmla="*/ 1600200 w 2148659"/>
              <a:gd name="connsiteY11-1126" fmla="*/ 1056536 h 2261320"/>
              <a:gd name="connsiteX12-1127" fmla="*/ 2131541 w 2148659"/>
              <a:gd name="connsiteY12-1128" fmla="*/ 519017 h 2261320"/>
              <a:gd name="connsiteX13-1129" fmla="*/ 1810265 w 2148659"/>
              <a:gd name="connsiteY13-1130" fmla="*/ 1248066 h 2261320"/>
              <a:gd name="connsiteX14-1131" fmla="*/ 1594022 w 2148659"/>
              <a:gd name="connsiteY14-1132" fmla="*/ 2100682 h 2261320"/>
              <a:gd name="connsiteX15-1133" fmla="*/ 1606379 w 2148659"/>
              <a:gd name="connsiteY15-1134" fmla="*/ 2261320 h 2261320"/>
              <a:gd name="connsiteX16-1135" fmla="*/ 963827 w 2148659"/>
              <a:gd name="connsiteY16-1136" fmla="*/ 2255141 h 2261320"/>
              <a:gd name="connsiteX0-1137" fmla="*/ 963827 w 2148659"/>
              <a:gd name="connsiteY0-1138" fmla="*/ 2255141 h 2261320"/>
              <a:gd name="connsiteX1-1139" fmla="*/ 957649 w 2148659"/>
              <a:gd name="connsiteY1-1140" fmla="*/ 2075968 h 2261320"/>
              <a:gd name="connsiteX2-1141" fmla="*/ 537519 w 2148659"/>
              <a:gd name="connsiteY2-1142" fmla="*/ 1674374 h 2261320"/>
              <a:gd name="connsiteX3-1143" fmla="*/ 0 w 2148659"/>
              <a:gd name="connsiteY3-1144" fmla="*/ 1383990 h 2261320"/>
              <a:gd name="connsiteX4-1145" fmla="*/ 518984 w 2148659"/>
              <a:gd name="connsiteY4-1146" fmla="*/ 1340741 h 2261320"/>
              <a:gd name="connsiteX5-1147" fmla="*/ 815546 w 2148659"/>
              <a:gd name="connsiteY5-1148" fmla="*/ 1081249 h 2261320"/>
              <a:gd name="connsiteX6-1149" fmla="*/ 611660 w 2148659"/>
              <a:gd name="connsiteY6-1150" fmla="*/ 129779 h 2261320"/>
              <a:gd name="connsiteX7-1151" fmla="*/ 1044146 w 2148659"/>
              <a:gd name="connsiteY7-1152" fmla="*/ 908255 h 2261320"/>
              <a:gd name="connsiteX8-1153" fmla="*/ 1161536 w 2148659"/>
              <a:gd name="connsiteY8-1154" fmla="*/ 33 h 2261320"/>
              <a:gd name="connsiteX9-1155" fmla="*/ 1315995 w 2148659"/>
              <a:gd name="connsiteY9-1156" fmla="*/ 914433 h 2261320"/>
              <a:gd name="connsiteX10-1157" fmla="*/ 1723768 w 2148659"/>
              <a:gd name="connsiteY10-1158" fmla="*/ 160671 h 2261320"/>
              <a:gd name="connsiteX11-1159" fmla="*/ 1600200 w 2148659"/>
              <a:gd name="connsiteY11-1160" fmla="*/ 1056536 h 2261320"/>
              <a:gd name="connsiteX12-1161" fmla="*/ 2131541 w 2148659"/>
              <a:gd name="connsiteY12-1162" fmla="*/ 519017 h 2261320"/>
              <a:gd name="connsiteX13-1163" fmla="*/ 1810265 w 2148659"/>
              <a:gd name="connsiteY13-1164" fmla="*/ 1248066 h 2261320"/>
              <a:gd name="connsiteX14-1165" fmla="*/ 1594022 w 2148659"/>
              <a:gd name="connsiteY14-1166" fmla="*/ 2100682 h 2261320"/>
              <a:gd name="connsiteX15-1167" fmla="*/ 1606379 w 2148659"/>
              <a:gd name="connsiteY15-1168" fmla="*/ 2261320 h 2261320"/>
              <a:gd name="connsiteX16-1169" fmla="*/ 963827 w 2148659"/>
              <a:gd name="connsiteY16-1170" fmla="*/ 2255141 h 2261320"/>
              <a:gd name="connsiteX0-1171" fmla="*/ 963827 w 2148659"/>
              <a:gd name="connsiteY0-1172" fmla="*/ 2255141 h 2261320"/>
              <a:gd name="connsiteX1-1173" fmla="*/ 957649 w 2148659"/>
              <a:gd name="connsiteY1-1174" fmla="*/ 2075968 h 2261320"/>
              <a:gd name="connsiteX2-1175" fmla="*/ 537519 w 2148659"/>
              <a:gd name="connsiteY2-1176" fmla="*/ 1674374 h 2261320"/>
              <a:gd name="connsiteX3-1177" fmla="*/ 0 w 2148659"/>
              <a:gd name="connsiteY3-1178" fmla="*/ 1383990 h 2261320"/>
              <a:gd name="connsiteX4-1179" fmla="*/ 518984 w 2148659"/>
              <a:gd name="connsiteY4-1180" fmla="*/ 1340741 h 2261320"/>
              <a:gd name="connsiteX5-1181" fmla="*/ 815546 w 2148659"/>
              <a:gd name="connsiteY5-1182" fmla="*/ 1081249 h 2261320"/>
              <a:gd name="connsiteX6-1183" fmla="*/ 611660 w 2148659"/>
              <a:gd name="connsiteY6-1184" fmla="*/ 129779 h 2261320"/>
              <a:gd name="connsiteX7-1185" fmla="*/ 1044146 w 2148659"/>
              <a:gd name="connsiteY7-1186" fmla="*/ 908255 h 2261320"/>
              <a:gd name="connsiteX8-1187" fmla="*/ 1161536 w 2148659"/>
              <a:gd name="connsiteY8-1188" fmla="*/ 33 h 2261320"/>
              <a:gd name="connsiteX9-1189" fmla="*/ 1315995 w 2148659"/>
              <a:gd name="connsiteY9-1190" fmla="*/ 914433 h 2261320"/>
              <a:gd name="connsiteX10-1191" fmla="*/ 1723768 w 2148659"/>
              <a:gd name="connsiteY10-1192" fmla="*/ 160671 h 2261320"/>
              <a:gd name="connsiteX11-1193" fmla="*/ 1600200 w 2148659"/>
              <a:gd name="connsiteY11-1194" fmla="*/ 1056536 h 2261320"/>
              <a:gd name="connsiteX12-1195" fmla="*/ 2131541 w 2148659"/>
              <a:gd name="connsiteY12-1196" fmla="*/ 519017 h 2261320"/>
              <a:gd name="connsiteX13-1197" fmla="*/ 1810265 w 2148659"/>
              <a:gd name="connsiteY13-1198" fmla="*/ 1248066 h 2261320"/>
              <a:gd name="connsiteX14-1199" fmla="*/ 1594022 w 2148659"/>
              <a:gd name="connsiteY14-1200" fmla="*/ 2100682 h 2261320"/>
              <a:gd name="connsiteX15-1201" fmla="*/ 1606379 w 2148659"/>
              <a:gd name="connsiteY15-1202" fmla="*/ 2261320 h 2261320"/>
              <a:gd name="connsiteX16-1203" fmla="*/ 963827 w 2148659"/>
              <a:gd name="connsiteY16-1204" fmla="*/ 2255141 h 2261320"/>
              <a:gd name="connsiteX0-1205" fmla="*/ 963827 w 2146512"/>
              <a:gd name="connsiteY0-1206" fmla="*/ 2255141 h 2261320"/>
              <a:gd name="connsiteX1-1207" fmla="*/ 957649 w 2146512"/>
              <a:gd name="connsiteY1-1208" fmla="*/ 2075968 h 2261320"/>
              <a:gd name="connsiteX2-1209" fmla="*/ 537519 w 2146512"/>
              <a:gd name="connsiteY2-1210" fmla="*/ 1674374 h 2261320"/>
              <a:gd name="connsiteX3-1211" fmla="*/ 0 w 2146512"/>
              <a:gd name="connsiteY3-1212" fmla="*/ 1383990 h 2261320"/>
              <a:gd name="connsiteX4-1213" fmla="*/ 518984 w 2146512"/>
              <a:gd name="connsiteY4-1214" fmla="*/ 1340741 h 2261320"/>
              <a:gd name="connsiteX5-1215" fmla="*/ 815546 w 2146512"/>
              <a:gd name="connsiteY5-1216" fmla="*/ 1081249 h 2261320"/>
              <a:gd name="connsiteX6-1217" fmla="*/ 611660 w 2146512"/>
              <a:gd name="connsiteY6-1218" fmla="*/ 129779 h 2261320"/>
              <a:gd name="connsiteX7-1219" fmla="*/ 1044146 w 2146512"/>
              <a:gd name="connsiteY7-1220" fmla="*/ 908255 h 2261320"/>
              <a:gd name="connsiteX8-1221" fmla="*/ 1161536 w 2146512"/>
              <a:gd name="connsiteY8-1222" fmla="*/ 33 h 2261320"/>
              <a:gd name="connsiteX9-1223" fmla="*/ 1315995 w 2146512"/>
              <a:gd name="connsiteY9-1224" fmla="*/ 914433 h 2261320"/>
              <a:gd name="connsiteX10-1225" fmla="*/ 1723768 w 2146512"/>
              <a:gd name="connsiteY10-1226" fmla="*/ 160671 h 2261320"/>
              <a:gd name="connsiteX11-1227" fmla="*/ 1600200 w 2146512"/>
              <a:gd name="connsiteY11-1228" fmla="*/ 1056536 h 2261320"/>
              <a:gd name="connsiteX12-1229" fmla="*/ 2131541 w 2146512"/>
              <a:gd name="connsiteY12-1230" fmla="*/ 519017 h 2261320"/>
              <a:gd name="connsiteX13-1231" fmla="*/ 1810265 w 2146512"/>
              <a:gd name="connsiteY13-1232" fmla="*/ 1248066 h 2261320"/>
              <a:gd name="connsiteX14-1233" fmla="*/ 1594022 w 2146512"/>
              <a:gd name="connsiteY14-1234" fmla="*/ 2100682 h 2261320"/>
              <a:gd name="connsiteX15-1235" fmla="*/ 1606379 w 2146512"/>
              <a:gd name="connsiteY15-1236" fmla="*/ 2261320 h 2261320"/>
              <a:gd name="connsiteX16-1237" fmla="*/ 963827 w 2146512"/>
              <a:gd name="connsiteY16-1238" fmla="*/ 2255141 h 2261320"/>
              <a:gd name="connsiteX0-1239" fmla="*/ 963827 w 2146512"/>
              <a:gd name="connsiteY0-1240" fmla="*/ 2255141 h 2261320"/>
              <a:gd name="connsiteX1-1241" fmla="*/ 957649 w 2146512"/>
              <a:gd name="connsiteY1-1242" fmla="*/ 2075968 h 2261320"/>
              <a:gd name="connsiteX2-1243" fmla="*/ 537519 w 2146512"/>
              <a:gd name="connsiteY2-1244" fmla="*/ 1674374 h 2261320"/>
              <a:gd name="connsiteX3-1245" fmla="*/ 0 w 2146512"/>
              <a:gd name="connsiteY3-1246" fmla="*/ 1383990 h 2261320"/>
              <a:gd name="connsiteX4-1247" fmla="*/ 518984 w 2146512"/>
              <a:gd name="connsiteY4-1248" fmla="*/ 1340741 h 2261320"/>
              <a:gd name="connsiteX5-1249" fmla="*/ 815546 w 2146512"/>
              <a:gd name="connsiteY5-1250" fmla="*/ 1081249 h 2261320"/>
              <a:gd name="connsiteX6-1251" fmla="*/ 611660 w 2146512"/>
              <a:gd name="connsiteY6-1252" fmla="*/ 129779 h 2261320"/>
              <a:gd name="connsiteX7-1253" fmla="*/ 1044146 w 2146512"/>
              <a:gd name="connsiteY7-1254" fmla="*/ 908255 h 2261320"/>
              <a:gd name="connsiteX8-1255" fmla="*/ 1161536 w 2146512"/>
              <a:gd name="connsiteY8-1256" fmla="*/ 33 h 2261320"/>
              <a:gd name="connsiteX9-1257" fmla="*/ 1315995 w 2146512"/>
              <a:gd name="connsiteY9-1258" fmla="*/ 914433 h 2261320"/>
              <a:gd name="connsiteX10-1259" fmla="*/ 1723768 w 2146512"/>
              <a:gd name="connsiteY10-1260" fmla="*/ 160671 h 2261320"/>
              <a:gd name="connsiteX11-1261" fmla="*/ 1600200 w 2146512"/>
              <a:gd name="connsiteY11-1262" fmla="*/ 1056536 h 2261320"/>
              <a:gd name="connsiteX12-1263" fmla="*/ 2131541 w 2146512"/>
              <a:gd name="connsiteY12-1264" fmla="*/ 519017 h 2261320"/>
              <a:gd name="connsiteX13-1265" fmla="*/ 1810265 w 2146512"/>
              <a:gd name="connsiteY13-1266" fmla="*/ 1248066 h 2261320"/>
              <a:gd name="connsiteX14-1267" fmla="*/ 1594022 w 2146512"/>
              <a:gd name="connsiteY14-1268" fmla="*/ 2100682 h 2261320"/>
              <a:gd name="connsiteX15-1269" fmla="*/ 1606379 w 2146512"/>
              <a:gd name="connsiteY15-1270" fmla="*/ 2261320 h 2261320"/>
              <a:gd name="connsiteX16-1271" fmla="*/ 963827 w 2146512"/>
              <a:gd name="connsiteY16-1272" fmla="*/ 2255141 h 2261320"/>
              <a:gd name="connsiteX0-1273" fmla="*/ 963827 w 2146512"/>
              <a:gd name="connsiteY0-1274" fmla="*/ 2255141 h 2261320"/>
              <a:gd name="connsiteX1-1275" fmla="*/ 957649 w 2146512"/>
              <a:gd name="connsiteY1-1276" fmla="*/ 2075968 h 2261320"/>
              <a:gd name="connsiteX2-1277" fmla="*/ 537519 w 2146512"/>
              <a:gd name="connsiteY2-1278" fmla="*/ 1674374 h 2261320"/>
              <a:gd name="connsiteX3-1279" fmla="*/ 0 w 2146512"/>
              <a:gd name="connsiteY3-1280" fmla="*/ 1383990 h 2261320"/>
              <a:gd name="connsiteX4-1281" fmla="*/ 518984 w 2146512"/>
              <a:gd name="connsiteY4-1282" fmla="*/ 1340741 h 2261320"/>
              <a:gd name="connsiteX5-1283" fmla="*/ 815546 w 2146512"/>
              <a:gd name="connsiteY5-1284" fmla="*/ 1081249 h 2261320"/>
              <a:gd name="connsiteX6-1285" fmla="*/ 611660 w 2146512"/>
              <a:gd name="connsiteY6-1286" fmla="*/ 129779 h 2261320"/>
              <a:gd name="connsiteX7-1287" fmla="*/ 1044146 w 2146512"/>
              <a:gd name="connsiteY7-1288" fmla="*/ 908255 h 2261320"/>
              <a:gd name="connsiteX8-1289" fmla="*/ 1161536 w 2146512"/>
              <a:gd name="connsiteY8-1290" fmla="*/ 33 h 2261320"/>
              <a:gd name="connsiteX9-1291" fmla="*/ 1315995 w 2146512"/>
              <a:gd name="connsiteY9-1292" fmla="*/ 914433 h 2261320"/>
              <a:gd name="connsiteX10-1293" fmla="*/ 1723768 w 2146512"/>
              <a:gd name="connsiteY10-1294" fmla="*/ 160671 h 2261320"/>
              <a:gd name="connsiteX11-1295" fmla="*/ 1600200 w 2146512"/>
              <a:gd name="connsiteY11-1296" fmla="*/ 1056536 h 2261320"/>
              <a:gd name="connsiteX12-1297" fmla="*/ 2131541 w 2146512"/>
              <a:gd name="connsiteY12-1298" fmla="*/ 519017 h 2261320"/>
              <a:gd name="connsiteX13-1299" fmla="*/ 1810265 w 2146512"/>
              <a:gd name="connsiteY13-1300" fmla="*/ 1248066 h 2261320"/>
              <a:gd name="connsiteX14-1301" fmla="*/ 1594022 w 2146512"/>
              <a:gd name="connsiteY14-1302" fmla="*/ 2100682 h 2261320"/>
              <a:gd name="connsiteX15-1303" fmla="*/ 1606379 w 2146512"/>
              <a:gd name="connsiteY15-1304" fmla="*/ 2261320 h 2261320"/>
              <a:gd name="connsiteX16-1305" fmla="*/ 963827 w 2146512"/>
              <a:gd name="connsiteY16-1306" fmla="*/ 2255141 h 2261320"/>
              <a:gd name="connsiteX0-1307" fmla="*/ 963827 w 2146512"/>
              <a:gd name="connsiteY0-1308" fmla="*/ 2255141 h 2261320"/>
              <a:gd name="connsiteX1-1309" fmla="*/ 957649 w 2146512"/>
              <a:gd name="connsiteY1-1310" fmla="*/ 2075968 h 2261320"/>
              <a:gd name="connsiteX2-1311" fmla="*/ 537519 w 2146512"/>
              <a:gd name="connsiteY2-1312" fmla="*/ 1674374 h 2261320"/>
              <a:gd name="connsiteX3-1313" fmla="*/ 0 w 2146512"/>
              <a:gd name="connsiteY3-1314" fmla="*/ 1383990 h 2261320"/>
              <a:gd name="connsiteX4-1315" fmla="*/ 518984 w 2146512"/>
              <a:gd name="connsiteY4-1316" fmla="*/ 1340741 h 2261320"/>
              <a:gd name="connsiteX5-1317" fmla="*/ 815546 w 2146512"/>
              <a:gd name="connsiteY5-1318" fmla="*/ 1081249 h 2261320"/>
              <a:gd name="connsiteX6-1319" fmla="*/ 611660 w 2146512"/>
              <a:gd name="connsiteY6-1320" fmla="*/ 129779 h 2261320"/>
              <a:gd name="connsiteX7-1321" fmla="*/ 1044146 w 2146512"/>
              <a:gd name="connsiteY7-1322" fmla="*/ 908255 h 2261320"/>
              <a:gd name="connsiteX8-1323" fmla="*/ 1161536 w 2146512"/>
              <a:gd name="connsiteY8-1324" fmla="*/ 33 h 2261320"/>
              <a:gd name="connsiteX9-1325" fmla="*/ 1315995 w 2146512"/>
              <a:gd name="connsiteY9-1326" fmla="*/ 914433 h 2261320"/>
              <a:gd name="connsiteX10-1327" fmla="*/ 1723768 w 2146512"/>
              <a:gd name="connsiteY10-1328" fmla="*/ 160671 h 2261320"/>
              <a:gd name="connsiteX11-1329" fmla="*/ 1600200 w 2146512"/>
              <a:gd name="connsiteY11-1330" fmla="*/ 1056536 h 2261320"/>
              <a:gd name="connsiteX12-1331" fmla="*/ 2131541 w 2146512"/>
              <a:gd name="connsiteY12-1332" fmla="*/ 519017 h 2261320"/>
              <a:gd name="connsiteX13-1333" fmla="*/ 1810265 w 2146512"/>
              <a:gd name="connsiteY13-1334" fmla="*/ 1248066 h 2261320"/>
              <a:gd name="connsiteX14-1335" fmla="*/ 1594022 w 2146512"/>
              <a:gd name="connsiteY14-1336" fmla="*/ 2100682 h 2261320"/>
              <a:gd name="connsiteX15-1337" fmla="*/ 1606379 w 2146512"/>
              <a:gd name="connsiteY15-1338" fmla="*/ 2261320 h 2261320"/>
              <a:gd name="connsiteX16-1339" fmla="*/ 963827 w 2146512"/>
              <a:gd name="connsiteY16-1340" fmla="*/ 2255141 h 2261320"/>
              <a:gd name="connsiteX0-1341" fmla="*/ 963827 w 2146512"/>
              <a:gd name="connsiteY0-1342" fmla="*/ 2255141 h 2261320"/>
              <a:gd name="connsiteX1-1343" fmla="*/ 957649 w 2146512"/>
              <a:gd name="connsiteY1-1344" fmla="*/ 2075968 h 2261320"/>
              <a:gd name="connsiteX2-1345" fmla="*/ 537519 w 2146512"/>
              <a:gd name="connsiteY2-1346" fmla="*/ 1674374 h 2261320"/>
              <a:gd name="connsiteX3-1347" fmla="*/ 0 w 2146512"/>
              <a:gd name="connsiteY3-1348" fmla="*/ 1383990 h 2261320"/>
              <a:gd name="connsiteX4-1349" fmla="*/ 518984 w 2146512"/>
              <a:gd name="connsiteY4-1350" fmla="*/ 1340741 h 2261320"/>
              <a:gd name="connsiteX5-1351" fmla="*/ 815546 w 2146512"/>
              <a:gd name="connsiteY5-1352" fmla="*/ 1081249 h 2261320"/>
              <a:gd name="connsiteX6-1353" fmla="*/ 636374 w 2146512"/>
              <a:gd name="connsiteY6-1354" fmla="*/ 123600 h 2261320"/>
              <a:gd name="connsiteX7-1355" fmla="*/ 1044146 w 2146512"/>
              <a:gd name="connsiteY7-1356" fmla="*/ 908255 h 2261320"/>
              <a:gd name="connsiteX8-1357" fmla="*/ 1161536 w 2146512"/>
              <a:gd name="connsiteY8-1358" fmla="*/ 33 h 2261320"/>
              <a:gd name="connsiteX9-1359" fmla="*/ 1315995 w 2146512"/>
              <a:gd name="connsiteY9-1360" fmla="*/ 914433 h 2261320"/>
              <a:gd name="connsiteX10-1361" fmla="*/ 1723768 w 2146512"/>
              <a:gd name="connsiteY10-1362" fmla="*/ 160671 h 2261320"/>
              <a:gd name="connsiteX11-1363" fmla="*/ 1600200 w 2146512"/>
              <a:gd name="connsiteY11-1364" fmla="*/ 1056536 h 2261320"/>
              <a:gd name="connsiteX12-1365" fmla="*/ 2131541 w 2146512"/>
              <a:gd name="connsiteY12-1366" fmla="*/ 519017 h 2261320"/>
              <a:gd name="connsiteX13-1367" fmla="*/ 1810265 w 2146512"/>
              <a:gd name="connsiteY13-1368" fmla="*/ 1248066 h 2261320"/>
              <a:gd name="connsiteX14-1369" fmla="*/ 1594022 w 2146512"/>
              <a:gd name="connsiteY14-1370" fmla="*/ 2100682 h 2261320"/>
              <a:gd name="connsiteX15-1371" fmla="*/ 1606379 w 2146512"/>
              <a:gd name="connsiteY15-1372" fmla="*/ 2261320 h 2261320"/>
              <a:gd name="connsiteX16-1373" fmla="*/ 963827 w 2146512"/>
              <a:gd name="connsiteY16-1374" fmla="*/ 2255141 h 2261320"/>
              <a:gd name="connsiteX0-1375" fmla="*/ 963827 w 2146512"/>
              <a:gd name="connsiteY0-1376" fmla="*/ 2255141 h 2261320"/>
              <a:gd name="connsiteX1-1377" fmla="*/ 957649 w 2146512"/>
              <a:gd name="connsiteY1-1378" fmla="*/ 2075968 h 2261320"/>
              <a:gd name="connsiteX2-1379" fmla="*/ 537519 w 2146512"/>
              <a:gd name="connsiteY2-1380" fmla="*/ 1674374 h 2261320"/>
              <a:gd name="connsiteX3-1381" fmla="*/ 0 w 2146512"/>
              <a:gd name="connsiteY3-1382" fmla="*/ 1383990 h 2261320"/>
              <a:gd name="connsiteX4-1383" fmla="*/ 518984 w 2146512"/>
              <a:gd name="connsiteY4-1384" fmla="*/ 1340741 h 2261320"/>
              <a:gd name="connsiteX5-1385" fmla="*/ 815546 w 2146512"/>
              <a:gd name="connsiteY5-1386" fmla="*/ 1081249 h 2261320"/>
              <a:gd name="connsiteX6-1387" fmla="*/ 636374 w 2146512"/>
              <a:gd name="connsiteY6-1388" fmla="*/ 123600 h 2261320"/>
              <a:gd name="connsiteX7-1389" fmla="*/ 1044146 w 2146512"/>
              <a:gd name="connsiteY7-1390" fmla="*/ 908255 h 2261320"/>
              <a:gd name="connsiteX8-1391" fmla="*/ 1161536 w 2146512"/>
              <a:gd name="connsiteY8-1392" fmla="*/ 33 h 2261320"/>
              <a:gd name="connsiteX9-1393" fmla="*/ 1315995 w 2146512"/>
              <a:gd name="connsiteY9-1394" fmla="*/ 914433 h 2261320"/>
              <a:gd name="connsiteX10-1395" fmla="*/ 1723768 w 2146512"/>
              <a:gd name="connsiteY10-1396" fmla="*/ 160671 h 2261320"/>
              <a:gd name="connsiteX11-1397" fmla="*/ 1600200 w 2146512"/>
              <a:gd name="connsiteY11-1398" fmla="*/ 1056536 h 2261320"/>
              <a:gd name="connsiteX12-1399" fmla="*/ 2131541 w 2146512"/>
              <a:gd name="connsiteY12-1400" fmla="*/ 519017 h 2261320"/>
              <a:gd name="connsiteX13-1401" fmla="*/ 1810265 w 2146512"/>
              <a:gd name="connsiteY13-1402" fmla="*/ 1248066 h 2261320"/>
              <a:gd name="connsiteX14-1403" fmla="*/ 1594022 w 2146512"/>
              <a:gd name="connsiteY14-1404" fmla="*/ 2100682 h 2261320"/>
              <a:gd name="connsiteX15-1405" fmla="*/ 1606379 w 2146512"/>
              <a:gd name="connsiteY15-1406" fmla="*/ 2261320 h 2261320"/>
              <a:gd name="connsiteX16-1407" fmla="*/ 963827 w 2146512"/>
              <a:gd name="connsiteY16-1408" fmla="*/ 2255141 h 2261320"/>
              <a:gd name="connsiteX0-1409" fmla="*/ 963827 w 2146512"/>
              <a:gd name="connsiteY0-1410" fmla="*/ 2255141 h 2261320"/>
              <a:gd name="connsiteX1-1411" fmla="*/ 957649 w 2146512"/>
              <a:gd name="connsiteY1-1412" fmla="*/ 2075968 h 2261320"/>
              <a:gd name="connsiteX2-1413" fmla="*/ 537519 w 2146512"/>
              <a:gd name="connsiteY2-1414" fmla="*/ 1674374 h 2261320"/>
              <a:gd name="connsiteX3-1415" fmla="*/ 0 w 2146512"/>
              <a:gd name="connsiteY3-1416" fmla="*/ 1383990 h 2261320"/>
              <a:gd name="connsiteX4-1417" fmla="*/ 518984 w 2146512"/>
              <a:gd name="connsiteY4-1418" fmla="*/ 1340741 h 2261320"/>
              <a:gd name="connsiteX5-1419" fmla="*/ 815546 w 2146512"/>
              <a:gd name="connsiteY5-1420" fmla="*/ 1081249 h 2261320"/>
              <a:gd name="connsiteX6-1421" fmla="*/ 636374 w 2146512"/>
              <a:gd name="connsiteY6-1422" fmla="*/ 123600 h 2261320"/>
              <a:gd name="connsiteX7-1423" fmla="*/ 1044146 w 2146512"/>
              <a:gd name="connsiteY7-1424" fmla="*/ 908255 h 2261320"/>
              <a:gd name="connsiteX8-1425" fmla="*/ 1161536 w 2146512"/>
              <a:gd name="connsiteY8-1426" fmla="*/ 33 h 2261320"/>
              <a:gd name="connsiteX9-1427" fmla="*/ 1315995 w 2146512"/>
              <a:gd name="connsiteY9-1428" fmla="*/ 914433 h 2261320"/>
              <a:gd name="connsiteX10-1429" fmla="*/ 1723768 w 2146512"/>
              <a:gd name="connsiteY10-1430" fmla="*/ 160671 h 2261320"/>
              <a:gd name="connsiteX11-1431" fmla="*/ 1600200 w 2146512"/>
              <a:gd name="connsiteY11-1432" fmla="*/ 1056536 h 2261320"/>
              <a:gd name="connsiteX12-1433" fmla="*/ 2131541 w 2146512"/>
              <a:gd name="connsiteY12-1434" fmla="*/ 519017 h 2261320"/>
              <a:gd name="connsiteX13-1435" fmla="*/ 1810265 w 2146512"/>
              <a:gd name="connsiteY13-1436" fmla="*/ 1248066 h 2261320"/>
              <a:gd name="connsiteX14-1437" fmla="*/ 1594022 w 2146512"/>
              <a:gd name="connsiteY14-1438" fmla="*/ 2100682 h 2261320"/>
              <a:gd name="connsiteX15-1439" fmla="*/ 1606379 w 2146512"/>
              <a:gd name="connsiteY15-1440" fmla="*/ 2261320 h 2261320"/>
              <a:gd name="connsiteX16-1441" fmla="*/ 963827 w 2146512"/>
              <a:gd name="connsiteY16-1442" fmla="*/ 2255141 h 2261320"/>
              <a:gd name="connsiteX0-1443" fmla="*/ 963827 w 2146512"/>
              <a:gd name="connsiteY0-1444" fmla="*/ 2255141 h 2261320"/>
              <a:gd name="connsiteX1-1445" fmla="*/ 957649 w 2146512"/>
              <a:gd name="connsiteY1-1446" fmla="*/ 2075968 h 2261320"/>
              <a:gd name="connsiteX2-1447" fmla="*/ 537519 w 2146512"/>
              <a:gd name="connsiteY2-1448" fmla="*/ 1674374 h 2261320"/>
              <a:gd name="connsiteX3-1449" fmla="*/ 0 w 2146512"/>
              <a:gd name="connsiteY3-1450" fmla="*/ 1383990 h 2261320"/>
              <a:gd name="connsiteX4-1451" fmla="*/ 518984 w 2146512"/>
              <a:gd name="connsiteY4-1452" fmla="*/ 1340741 h 2261320"/>
              <a:gd name="connsiteX5-1453" fmla="*/ 815546 w 2146512"/>
              <a:gd name="connsiteY5-1454" fmla="*/ 1081249 h 2261320"/>
              <a:gd name="connsiteX6-1455" fmla="*/ 636374 w 2146512"/>
              <a:gd name="connsiteY6-1456" fmla="*/ 123600 h 2261320"/>
              <a:gd name="connsiteX7-1457" fmla="*/ 1044146 w 2146512"/>
              <a:gd name="connsiteY7-1458" fmla="*/ 908255 h 2261320"/>
              <a:gd name="connsiteX8-1459" fmla="*/ 1161536 w 2146512"/>
              <a:gd name="connsiteY8-1460" fmla="*/ 33 h 2261320"/>
              <a:gd name="connsiteX9-1461" fmla="*/ 1315995 w 2146512"/>
              <a:gd name="connsiteY9-1462" fmla="*/ 914433 h 2261320"/>
              <a:gd name="connsiteX10-1463" fmla="*/ 1723768 w 2146512"/>
              <a:gd name="connsiteY10-1464" fmla="*/ 160671 h 2261320"/>
              <a:gd name="connsiteX11-1465" fmla="*/ 1600200 w 2146512"/>
              <a:gd name="connsiteY11-1466" fmla="*/ 1056536 h 2261320"/>
              <a:gd name="connsiteX12-1467" fmla="*/ 2131541 w 2146512"/>
              <a:gd name="connsiteY12-1468" fmla="*/ 519017 h 2261320"/>
              <a:gd name="connsiteX13-1469" fmla="*/ 1810265 w 2146512"/>
              <a:gd name="connsiteY13-1470" fmla="*/ 1248066 h 2261320"/>
              <a:gd name="connsiteX14-1471" fmla="*/ 1594022 w 2146512"/>
              <a:gd name="connsiteY14-1472" fmla="*/ 2100682 h 2261320"/>
              <a:gd name="connsiteX15-1473" fmla="*/ 1606379 w 2146512"/>
              <a:gd name="connsiteY15-1474" fmla="*/ 2261320 h 2261320"/>
              <a:gd name="connsiteX16-1475" fmla="*/ 963827 w 2146512"/>
              <a:gd name="connsiteY16-1476" fmla="*/ 2255141 h 2261320"/>
              <a:gd name="connsiteX0-1477" fmla="*/ 963827 w 2146512"/>
              <a:gd name="connsiteY0-1478" fmla="*/ 2255141 h 2261320"/>
              <a:gd name="connsiteX1-1479" fmla="*/ 957649 w 2146512"/>
              <a:gd name="connsiteY1-1480" fmla="*/ 2075968 h 2261320"/>
              <a:gd name="connsiteX2-1481" fmla="*/ 537519 w 2146512"/>
              <a:gd name="connsiteY2-1482" fmla="*/ 1674374 h 2261320"/>
              <a:gd name="connsiteX3-1483" fmla="*/ 0 w 2146512"/>
              <a:gd name="connsiteY3-1484" fmla="*/ 1383990 h 2261320"/>
              <a:gd name="connsiteX4-1485" fmla="*/ 518984 w 2146512"/>
              <a:gd name="connsiteY4-1486" fmla="*/ 1340741 h 2261320"/>
              <a:gd name="connsiteX5-1487" fmla="*/ 815546 w 2146512"/>
              <a:gd name="connsiteY5-1488" fmla="*/ 1081249 h 2261320"/>
              <a:gd name="connsiteX6-1489" fmla="*/ 636374 w 2146512"/>
              <a:gd name="connsiteY6-1490" fmla="*/ 123600 h 2261320"/>
              <a:gd name="connsiteX7-1491" fmla="*/ 1044146 w 2146512"/>
              <a:gd name="connsiteY7-1492" fmla="*/ 908255 h 2261320"/>
              <a:gd name="connsiteX8-1493" fmla="*/ 1161536 w 2146512"/>
              <a:gd name="connsiteY8-1494" fmla="*/ 33 h 2261320"/>
              <a:gd name="connsiteX9-1495" fmla="*/ 1315995 w 2146512"/>
              <a:gd name="connsiteY9-1496" fmla="*/ 914433 h 2261320"/>
              <a:gd name="connsiteX10-1497" fmla="*/ 1723768 w 2146512"/>
              <a:gd name="connsiteY10-1498" fmla="*/ 160671 h 2261320"/>
              <a:gd name="connsiteX11-1499" fmla="*/ 1600200 w 2146512"/>
              <a:gd name="connsiteY11-1500" fmla="*/ 1056536 h 2261320"/>
              <a:gd name="connsiteX12-1501" fmla="*/ 2131541 w 2146512"/>
              <a:gd name="connsiteY12-1502" fmla="*/ 519017 h 2261320"/>
              <a:gd name="connsiteX13-1503" fmla="*/ 1810265 w 2146512"/>
              <a:gd name="connsiteY13-1504" fmla="*/ 1248066 h 2261320"/>
              <a:gd name="connsiteX14-1505" fmla="*/ 1594022 w 2146512"/>
              <a:gd name="connsiteY14-1506" fmla="*/ 2100682 h 2261320"/>
              <a:gd name="connsiteX15-1507" fmla="*/ 1606379 w 2146512"/>
              <a:gd name="connsiteY15-1508" fmla="*/ 2261320 h 2261320"/>
              <a:gd name="connsiteX16-1509" fmla="*/ 963827 w 2146512"/>
              <a:gd name="connsiteY16-1510" fmla="*/ 2255141 h 2261320"/>
              <a:gd name="connsiteX0-1511" fmla="*/ 963827 w 2146512"/>
              <a:gd name="connsiteY0-1512" fmla="*/ 2255141 h 2261320"/>
              <a:gd name="connsiteX1-1513" fmla="*/ 957649 w 2146512"/>
              <a:gd name="connsiteY1-1514" fmla="*/ 2075968 h 2261320"/>
              <a:gd name="connsiteX2-1515" fmla="*/ 537519 w 2146512"/>
              <a:gd name="connsiteY2-1516" fmla="*/ 1674374 h 2261320"/>
              <a:gd name="connsiteX3-1517" fmla="*/ 0 w 2146512"/>
              <a:gd name="connsiteY3-1518" fmla="*/ 1383990 h 2261320"/>
              <a:gd name="connsiteX4-1519" fmla="*/ 518984 w 2146512"/>
              <a:gd name="connsiteY4-1520" fmla="*/ 1340741 h 2261320"/>
              <a:gd name="connsiteX5-1521" fmla="*/ 815546 w 2146512"/>
              <a:gd name="connsiteY5-1522" fmla="*/ 1081249 h 2261320"/>
              <a:gd name="connsiteX6-1523" fmla="*/ 636374 w 2146512"/>
              <a:gd name="connsiteY6-1524" fmla="*/ 123600 h 2261320"/>
              <a:gd name="connsiteX7-1525" fmla="*/ 1044146 w 2146512"/>
              <a:gd name="connsiteY7-1526" fmla="*/ 908255 h 2261320"/>
              <a:gd name="connsiteX8-1527" fmla="*/ 1161536 w 2146512"/>
              <a:gd name="connsiteY8-1528" fmla="*/ 33 h 2261320"/>
              <a:gd name="connsiteX9-1529" fmla="*/ 1315995 w 2146512"/>
              <a:gd name="connsiteY9-1530" fmla="*/ 914433 h 2261320"/>
              <a:gd name="connsiteX10-1531" fmla="*/ 1723768 w 2146512"/>
              <a:gd name="connsiteY10-1532" fmla="*/ 160671 h 2261320"/>
              <a:gd name="connsiteX11-1533" fmla="*/ 1600200 w 2146512"/>
              <a:gd name="connsiteY11-1534" fmla="*/ 1056536 h 2261320"/>
              <a:gd name="connsiteX12-1535" fmla="*/ 2131541 w 2146512"/>
              <a:gd name="connsiteY12-1536" fmla="*/ 519017 h 2261320"/>
              <a:gd name="connsiteX13-1537" fmla="*/ 1810265 w 2146512"/>
              <a:gd name="connsiteY13-1538" fmla="*/ 1248066 h 2261320"/>
              <a:gd name="connsiteX14-1539" fmla="*/ 1594022 w 2146512"/>
              <a:gd name="connsiteY14-1540" fmla="*/ 2100682 h 2261320"/>
              <a:gd name="connsiteX15-1541" fmla="*/ 1606379 w 2146512"/>
              <a:gd name="connsiteY15-1542" fmla="*/ 2261320 h 2261320"/>
              <a:gd name="connsiteX16-1543" fmla="*/ 963827 w 2146512"/>
              <a:gd name="connsiteY16-1544" fmla="*/ 2255141 h 2261320"/>
              <a:gd name="connsiteX0-1545" fmla="*/ 963827 w 2146512"/>
              <a:gd name="connsiteY0-1546" fmla="*/ 2255141 h 2261320"/>
              <a:gd name="connsiteX1-1547" fmla="*/ 957649 w 2146512"/>
              <a:gd name="connsiteY1-1548" fmla="*/ 2075968 h 2261320"/>
              <a:gd name="connsiteX2-1549" fmla="*/ 537519 w 2146512"/>
              <a:gd name="connsiteY2-1550" fmla="*/ 1674374 h 2261320"/>
              <a:gd name="connsiteX3-1551" fmla="*/ 0 w 2146512"/>
              <a:gd name="connsiteY3-1552" fmla="*/ 1383990 h 2261320"/>
              <a:gd name="connsiteX4-1553" fmla="*/ 518984 w 2146512"/>
              <a:gd name="connsiteY4-1554" fmla="*/ 1340741 h 2261320"/>
              <a:gd name="connsiteX5-1555" fmla="*/ 815546 w 2146512"/>
              <a:gd name="connsiteY5-1556" fmla="*/ 1081249 h 2261320"/>
              <a:gd name="connsiteX6-1557" fmla="*/ 636374 w 2146512"/>
              <a:gd name="connsiteY6-1558" fmla="*/ 123600 h 2261320"/>
              <a:gd name="connsiteX7-1559" fmla="*/ 1044146 w 2146512"/>
              <a:gd name="connsiteY7-1560" fmla="*/ 908255 h 2261320"/>
              <a:gd name="connsiteX8-1561" fmla="*/ 1161536 w 2146512"/>
              <a:gd name="connsiteY8-1562" fmla="*/ 33 h 2261320"/>
              <a:gd name="connsiteX9-1563" fmla="*/ 1315995 w 2146512"/>
              <a:gd name="connsiteY9-1564" fmla="*/ 914433 h 2261320"/>
              <a:gd name="connsiteX10-1565" fmla="*/ 1723768 w 2146512"/>
              <a:gd name="connsiteY10-1566" fmla="*/ 160671 h 2261320"/>
              <a:gd name="connsiteX11-1567" fmla="*/ 1600200 w 2146512"/>
              <a:gd name="connsiteY11-1568" fmla="*/ 1056536 h 2261320"/>
              <a:gd name="connsiteX12-1569" fmla="*/ 2131541 w 2146512"/>
              <a:gd name="connsiteY12-1570" fmla="*/ 519017 h 2261320"/>
              <a:gd name="connsiteX13-1571" fmla="*/ 1810265 w 2146512"/>
              <a:gd name="connsiteY13-1572" fmla="*/ 1248066 h 2261320"/>
              <a:gd name="connsiteX14-1573" fmla="*/ 1594022 w 2146512"/>
              <a:gd name="connsiteY14-1574" fmla="*/ 2100682 h 2261320"/>
              <a:gd name="connsiteX15-1575" fmla="*/ 1606379 w 2146512"/>
              <a:gd name="connsiteY15-1576" fmla="*/ 2261320 h 2261320"/>
              <a:gd name="connsiteX16-1577" fmla="*/ 963827 w 2146512"/>
              <a:gd name="connsiteY16-1578" fmla="*/ 2255141 h 226132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2146512" h="2261320">
                <a:moveTo>
                  <a:pt x="963827" y="2255141"/>
                </a:moveTo>
                <a:lnTo>
                  <a:pt x="957649" y="2075968"/>
                </a:lnTo>
                <a:cubicBezTo>
                  <a:pt x="706395" y="2022422"/>
                  <a:pt x="677562" y="1808239"/>
                  <a:pt x="537519" y="1674374"/>
                </a:cubicBezTo>
                <a:cubicBezTo>
                  <a:pt x="395416" y="1540509"/>
                  <a:pt x="216244" y="1394288"/>
                  <a:pt x="0" y="1383990"/>
                </a:cubicBezTo>
                <a:cubicBezTo>
                  <a:pt x="49428" y="1066834"/>
                  <a:pt x="327454" y="1287195"/>
                  <a:pt x="518984" y="1340741"/>
                </a:cubicBezTo>
                <a:cubicBezTo>
                  <a:pt x="784654" y="1433417"/>
                  <a:pt x="821725" y="1266600"/>
                  <a:pt x="815546" y="1081249"/>
                </a:cubicBezTo>
                <a:cubicBezTo>
                  <a:pt x="525163" y="183324"/>
                  <a:pt x="562232" y="150374"/>
                  <a:pt x="636374" y="123600"/>
                </a:cubicBezTo>
                <a:cubicBezTo>
                  <a:pt x="743466" y="86529"/>
                  <a:pt x="937054" y="932969"/>
                  <a:pt x="1044146" y="908255"/>
                </a:cubicBezTo>
                <a:cubicBezTo>
                  <a:pt x="1126525" y="883541"/>
                  <a:pt x="1011196" y="-6146"/>
                  <a:pt x="1161536" y="33"/>
                </a:cubicBezTo>
                <a:cubicBezTo>
                  <a:pt x="1336589" y="2093"/>
                  <a:pt x="1171833" y="900017"/>
                  <a:pt x="1315995" y="914433"/>
                </a:cubicBezTo>
                <a:cubicBezTo>
                  <a:pt x="1464276" y="910314"/>
                  <a:pt x="1575487" y="96828"/>
                  <a:pt x="1723768" y="160671"/>
                </a:cubicBezTo>
                <a:cubicBezTo>
                  <a:pt x="1849395" y="224515"/>
                  <a:pt x="1499286" y="1005049"/>
                  <a:pt x="1600200" y="1056536"/>
                </a:cubicBezTo>
                <a:cubicBezTo>
                  <a:pt x="1678460" y="1149212"/>
                  <a:pt x="2010032" y="432519"/>
                  <a:pt x="2131541" y="519017"/>
                </a:cubicBezTo>
                <a:cubicBezTo>
                  <a:pt x="2228335" y="582861"/>
                  <a:pt x="1824681" y="1017406"/>
                  <a:pt x="1810265" y="1248066"/>
                </a:cubicBezTo>
                <a:cubicBezTo>
                  <a:pt x="1762897" y="1717623"/>
                  <a:pt x="1684638" y="1902975"/>
                  <a:pt x="1594022" y="2100682"/>
                </a:cubicBezTo>
                <a:lnTo>
                  <a:pt x="1606379" y="2261320"/>
                </a:lnTo>
                <a:lnTo>
                  <a:pt x="963827" y="2255141"/>
                </a:lnTo>
                <a:close/>
              </a:path>
            </a:pathLst>
          </a:custGeom>
          <a:solidFill>
            <a:srgbClr val="FFCCCC"/>
          </a:solidFill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3429000" y="3086100"/>
            <a:ext cx="1625600" cy="939800"/>
          </a:xfrm>
          <a:custGeom>
            <a:avLst/>
            <a:gdLst>
              <a:gd name="connsiteX0" fmla="*/ 1219200 w 1219200"/>
              <a:gd name="connsiteY0" fmla="*/ 704850 h 704850"/>
              <a:gd name="connsiteX1" fmla="*/ 809625 w 1219200"/>
              <a:gd name="connsiteY1" fmla="*/ 0 h 704850"/>
              <a:gd name="connsiteX2" fmla="*/ 95250 w 1219200"/>
              <a:gd name="connsiteY2" fmla="*/ 0 h 704850"/>
              <a:gd name="connsiteX3" fmla="*/ 0 w 1219200"/>
              <a:gd name="connsiteY3" fmla="*/ 200025 h 704850"/>
              <a:gd name="connsiteX4" fmla="*/ 95250 w 1219200"/>
              <a:gd name="connsiteY4" fmla="*/ 400050 h 704850"/>
              <a:gd name="connsiteX5" fmla="*/ 828675 w 1219200"/>
              <a:gd name="connsiteY5" fmla="*/ 400050 h 704850"/>
              <a:gd name="connsiteX6" fmla="*/ 1219200 w 1219200"/>
              <a:gd name="connsiteY6" fmla="*/ 704850 h 704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" h="704850">
                <a:moveTo>
                  <a:pt x="1219200" y="704850"/>
                </a:moveTo>
                <a:lnTo>
                  <a:pt x="809625" y="0"/>
                </a:lnTo>
                <a:lnTo>
                  <a:pt x="95250" y="0"/>
                </a:lnTo>
                <a:lnTo>
                  <a:pt x="0" y="200025"/>
                </a:lnTo>
                <a:lnTo>
                  <a:pt x="95250" y="400050"/>
                </a:lnTo>
                <a:lnTo>
                  <a:pt x="828675" y="400050"/>
                </a:lnTo>
                <a:lnTo>
                  <a:pt x="1219200" y="704850"/>
                </a:lnTo>
                <a:close/>
              </a:path>
            </a:pathLst>
          </a:cu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3983765" y="2197100"/>
            <a:ext cx="1858235" cy="1651000"/>
          </a:xfrm>
          <a:custGeom>
            <a:avLst/>
            <a:gdLst>
              <a:gd name="connsiteX0" fmla="*/ 1219200 w 1219200"/>
              <a:gd name="connsiteY0" fmla="*/ 704850 h 704850"/>
              <a:gd name="connsiteX1" fmla="*/ 809625 w 1219200"/>
              <a:gd name="connsiteY1" fmla="*/ 0 h 704850"/>
              <a:gd name="connsiteX2" fmla="*/ 95250 w 1219200"/>
              <a:gd name="connsiteY2" fmla="*/ 0 h 704850"/>
              <a:gd name="connsiteX3" fmla="*/ 0 w 1219200"/>
              <a:gd name="connsiteY3" fmla="*/ 200025 h 704850"/>
              <a:gd name="connsiteX4" fmla="*/ 95250 w 1219200"/>
              <a:gd name="connsiteY4" fmla="*/ 400050 h 704850"/>
              <a:gd name="connsiteX5" fmla="*/ 828675 w 1219200"/>
              <a:gd name="connsiteY5" fmla="*/ 400050 h 704850"/>
              <a:gd name="connsiteX6" fmla="*/ 1219200 w 1219200"/>
              <a:gd name="connsiteY6" fmla="*/ 704850 h 704850"/>
              <a:gd name="connsiteX0-1" fmla="*/ 1219200 w 1219200"/>
              <a:gd name="connsiteY0-2" fmla="*/ 704850 h 704850"/>
              <a:gd name="connsiteX1-3" fmla="*/ 809625 w 1219200"/>
              <a:gd name="connsiteY1-4" fmla="*/ 0 h 704850"/>
              <a:gd name="connsiteX2-5" fmla="*/ 95250 w 1219200"/>
              <a:gd name="connsiteY2-6" fmla="*/ 0 h 704850"/>
              <a:gd name="connsiteX3-7" fmla="*/ 0 w 1219200"/>
              <a:gd name="connsiteY3-8" fmla="*/ 200025 h 704850"/>
              <a:gd name="connsiteX4-9" fmla="*/ 95250 w 1219200"/>
              <a:gd name="connsiteY4-10" fmla="*/ 400050 h 704850"/>
              <a:gd name="connsiteX5-11" fmla="*/ 828675 w 1219200"/>
              <a:gd name="connsiteY5-12" fmla="*/ 400050 h 704850"/>
              <a:gd name="connsiteX6-13" fmla="*/ 1022201 w 1219200"/>
              <a:gd name="connsiteY6-14" fmla="*/ 561975 h 704850"/>
              <a:gd name="connsiteX7" fmla="*/ 1219200 w 1219200"/>
              <a:gd name="connsiteY7" fmla="*/ 704850 h 704850"/>
              <a:gd name="connsiteX0-15" fmla="*/ 1219200 w 1393676"/>
              <a:gd name="connsiteY0-16" fmla="*/ 704850 h 1238250"/>
              <a:gd name="connsiteX1-17" fmla="*/ 809625 w 1393676"/>
              <a:gd name="connsiteY1-18" fmla="*/ 0 h 1238250"/>
              <a:gd name="connsiteX2-19" fmla="*/ 95250 w 1393676"/>
              <a:gd name="connsiteY2-20" fmla="*/ 0 h 1238250"/>
              <a:gd name="connsiteX3-21" fmla="*/ 0 w 1393676"/>
              <a:gd name="connsiteY3-22" fmla="*/ 200025 h 1238250"/>
              <a:gd name="connsiteX4-23" fmla="*/ 95250 w 1393676"/>
              <a:gd name="connsiteY4-24" fmla="*/ 400050 h 1238250"/>
              <a:gd name="connsiteX5-25" fmla="*/ 828675 w 1393676"/>
              <a:gd name="connsiteY5-26" fmla="*/ 400050 h 1238250"/>
              <a:gd name="connsiteX6-27" fmla="*/ 1393676 w 1393676"/>
              <a:gd name="connsiteY6-28" fmla="*/ 1238250 h 1238250"/>
              <a:gd name="connsiteX7-29" fmla="*/ 1219200 w 1393676"/>
              <a:gd name="connsiteY7-30" fmla="*/ 704850 h 1238250"/>
              <a:gd name="connsiteX0-31" fmla="*/ 1393676 w 1393676"/>
              <a:gd name="connsiteY0-32" fmla="*/ 1238250 h 1238250"/>
              <a:gd name="connsiteX1-33" fmla="*/ 809625 w 1393676"/>
              <a:gd name="connsiteY1-34" fmla="*/ 0 h 1238250"/>
              <a:gd name="connsiteX2-35" fmla="*/ 95250 w 1393676"/>
              <a:gd name="connsiteY2-36" fmla="*/ 0 h 1238250"/>
              <a:gd name="connsiteX3-37" fmla="*/ 0 w 1393676"/>
              <a:gd name="connsiteY3-38" fmla="*/ 200025 h 1238250"/>
              <a:gd name="connsiteX4-39" fmla="*/ 95250 w 1393676"/>
              <a:gd name="connsiteY4-40" fmla="*/ 400050 h 1238250"/>
              <a:gd name="connsiteX5-41" fmla="*/ 828675 w 1393676"/>
              <a:gd name="connsiteY5-42" fmla="*/ 400050 h 1238250"/>
              <a:gd name="connsiteX6-43" fmla="*/ 1393676 w 1393676"/>
              <a:gd name="connsiteY6-44" fmla="*/ 1238250 h 12382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393676" h="1238250">
                <a:moveTo>
                  <a:pt x="1393676" y="1238250"/>
                </a:moveTo>
                <a:lnTo>
                  <a:pt x="809625" y="0"/>
                </a:lnTo>
                <a:lnTo>
                  <a:pt x="95250" y="0"/>
                </a:lnTo>
                <a:lnTo>
                  <a:pt x="0" y="200025"/>
                </a:lnTo>
                <a:lnTo>
                  <a:pt x="95250" y="400050"/>
                </a:lnTo>
                <a:lnTo>
                  <a:pt x="828675" y="400050"/>
                </a:lnTo>
                <a:lnTo>
                  <a:pt x="1393676" y="1238250"/>
                </a:lnTo>
                <a:close/>
              </a:path>
            </a:pathLst>
          </a:cu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10" name="任意多边形 9"/>
          <p:cNvSpPr/>
          <p:nvPr/>
        </p:nvSpPr>
        <p:spPr>
          <a:xfrm flipH="1">
            <a:off x="6565900" y="2686315"/>
            <a:ext cx="1635753" cy="1352285"/>
          </a:xfrm>
          <a:custGeom>
            <a:avLst/>
            <a:gdLst>
              <a:gd name="connsiteX0" fmla="*/ 1219200 w 1219200"/>
              <a:gd name="connsiteY0" fmla="*/ 704850 h 704850"/>
              <a:gd name="connsiteX1" fmla="*/ 809625 w 1219200"/>
              <a:gd name="connsiteY1" fmla="*/ 0 h 704850"/>
              <a:gd name="connsiteX2" fmla="*/ 95250 w 1219200"/>
              <a:gd name="connsiteY2" fmla="*/ 0 h 704850"/>
              <a:gd name="connsiteX3" fmla="*/ 0 w 1219200"/>
              <a:gd name="connsiteY3" fmla="*/ 200025 h 704850"/>
              <a:gd name="connsiteX4" fmla="*/ 95250 w 1219200"/>
              <a:gd name="connsiteY4" fmla="*/ 400050 h 704850"/>
              <a:gd name="connsiteX5" fmla="*/ 828675 w 1219200"/>
              <a:gd name="connsiteY5" fmla="*/ 400050 h 704850"/>
              <a:gd name="connsiteX6" fmla="*/ 1219200 w 1219200"/>
              <a:gd name="connsiteY6" fmla="*/ 704850 h 704850"/>
              <a:gd name="connsiteX0-1" fmla="*/ 1219200 w 1219200"/>
              <a:gd name="connsiteY0-2" fmla="*/ 704850 h 704850"/>
              <a:gd name="connsiteX1-3" fmla="*/ 809625 w 1219200"/>
              <a:gd name="connsiteY1-4" fmla="*/ 0 h 704850"/>
              <a:gd name="connsiteX2-5" fmla="*/ 95250 w 1219200"/>
              <a:gd name="connsiteY2-6" fmla="*/ 0 h 704850"/>
              <a:gd name="connsiteX3-7" fmla="*/ 0 w 1219200"/>
              <a:gd name="connsiteY3-8" fmla="*/ 200025 h 704850"/>
              <a:gd name="connsiteX4-9" fmla="*/ 95250 w 1219200"/>
              <a:gd name="connsiteY4-10" fmla="*/ 400050 h 704850"/>
              <a:gd name="connsiteX5-11" fmla="*/ 828675 w 1219200"/>
              <a:gd name="connsiteY5-12" fmla="*/ 400050 h 704850"/>
              <a:gd name="connsiteX6-13" fmla="*/ 1083940 w 1219200"/>
              <a:gd name="connsiteY6-14" fmla="*/ 614164 h 704850"/>
              <a:gd name="connsiteX7" fmla="*/ 1219200 w 1219200"/>
              <a:gd name="connsiteY7" fmla="*/ 704850 h 704850"/>
              <a:gd name="connsiteX0-15" fmla="*/ 1219200 w 1226815"/>
              <a:gd name="connsiteY0-16" fmla="*/ 704850 h 1014214"/>
              <a:gd name="connsiteX1-17" fmla="*/ 809625 w 1226815"/>
              <a:gd name="connsiteY1-18" fmla="*/ 0 h 1014214"/>
              <a:gd name="connsiteX2-19" fmla="*/ 95250 w 1226815"/>
              <a:gd name="connsiteY2-20" fmla="*/ 0 h 1014214"/>
              <a:gd name="connsiteX3-21" fmla="*/ 0 w 1226815"/>
              <a:gd name="connsiteY3-22" fmla="*/ 200025 h 1014214"/>
              <a:gd name="connsiteX4-23" fmla="*/ 95250 w 1226815"/>
              <a:gd name="connsiteY4-24" fmla="*/ 400050 h 1014214"/>
              <a:gd name="connsiteX5-25" fmla="*/ 828675 w 1226815"/>
              <a:gd name="connsiteY5-26" fmla="*/ 400050 h 1014214"/>
              <a:gd name="connsiteX6-27" fmla="*/ 1226815 w 1226815"/>
              <a:gd name="connsiteY6-28" fmla="*/ 1014214 h 1014214"/>
              <a:gd name="connsiteX7-29" fmla="*/ 1219200 w 1226815"/>
              <a:gd name="connsiteY7-30" fmla="*/ 704850 h 1014214"/>
              <a:gd name="connsiteX0-31" fmla="*/ 1226815 w 1226815"/>
              <a:gd name="connsiteY0-32" fmla="*/ 1014214 h 1014214"/>
              <a:gd name="connsiteX1-33" fmla="*/ 809625 w 1226815"/>
              <a:gd name="connsiteY1-34" fmla="*/ 0 h 1014214"/>
              <a:gd name="connsiteX2-35" fmla="*/ 95250 w 1226815"/>
              <a:gd name="connsiteY2-36" fmla="*/ 0 h 1014214"/>
              <a:gd name="connsiteX3-37" fmla="*/ 0 w 1226815"/>
              <a:gd name="connsiteY3-38" fmla="*/ 200025 h 1014214"/>
              <a:gd name="connsiteX4-39" fmla="*/ 95250 w 1226815"/>
              <a:gd name="connsiteY4-40" fmla="*/ 400050 h 1014214"/>
              <a:gd name="connsiteX5-41" fmla="*/ 828675 w 1226815"/>
              <a:gd name="connsiteY5-42" fmla="*/ 400050 h 1014214"/>
              <a:gd name="connsiteX6-43" fmla="*/ 1226815 w 1226815"/>
              <a:gd name="connsiteY6-44" fmla="*/ 1014214 h 10142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226815" h="1014214">
                <a:moveTo>
                  <a:pt x="1226815" y="1014214"/>
                </a:moveTo>
                <a:lnTo>
                  <a:pt x="809625" y="0"/>
                </a:lnTo>
                <a:lnTo>
                  <a:pt x="95250" y="0"/>
                </a:lnTo>
                <a:lnTo>
                  <a:pt x="0" y="200025"/>
                </a:lnTo>
                <a:lnTo>
                  <a:pt x="95250" y="400050"/>
                </a:lnTo>
                <a:lnTo>
                  <a:pt x="828675" y="400050"/>
                </a:lnTo>
                <a:lnTo>
                  <a:pt x="1226815" y="1014214"/>
                </a:lnTo>
                <a:close/>
              </a:path>
            </a:pathLst>
          </a:cu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11" name="任意多边形 10"/>
          <p:cNvSpPr/>
          <p:nvPr/>
        </p:nvSpPr>
        <p:spPr>
          <a:xfrm flipH="1">
            <a:off x="7150099" y="3699137"/>
            <a:ext cx="1653527" cy="822063"/>
          </a:xfrm>
          <a:custGeom>
            <a:avLst/>
            <a:gdLst>
              <a:gd name="connsiteX0" fmla="*/ 1219200 w 1219200"/>
              <a:gd name="connsiteY0" fmla="*/ 704850 h 704850"/>
              <a:gd name="connsiteX1" fmla="*/ 809625 w 1219200"/>
              <a:gd name="connsiteY1" fmla="*/ 0 h 704850"/>
              <a:gd name="connsiteX2" fmla="*/ 95250 w 1219200"/>
              <a:gd name="connsiteY2" fmla="*/ 0 h 704850"/>
              <a:gd name="connsiteX3" fmla="*/ 0 w 1219200"/>
              <a:gd name="connsiteY3" fmla="*/ 200025 h 704850"/>
              <a:gd name="connsiteX4" fmla="*/ 95250 w 1219200"/>
              <a:gd name="connsiteY4" fmla="*/ 400050 h 704850"/>
              <a:gd name="connsiteX5" fmla="*/ 828675 w 1219200"/>
              <a:gd name="connsiteY5" fmla="*/ 400050 h 704850"/>
              <a:gd name="connsiteX6" fmla="*/ 1219200 w 1219200"/>
              <a:gd name="connsiteY6" fmla="*/ 704850 h 704850"/>
              <a:gd name="connsiteX0-1" fmla="*/ 1219200 w 1219200"/>
              <a:gd name="connsiteY0-2" fmla="*/ 704850 h 704850"/>
              <a:gd name="connsiteX1-3" fmla="*/ 1135370 w 1219200"/>
              <a:gd name="connsiteY1-4" fmla="*/ 530822 h 704850"/>
              <a:gd name="connsiteX2-5" fmla="*/ 809625 w 1219200"/>
              <a:gd name="connsiteY2-6" fmla="*/ 0 h 704850"/>
              <a:gd name="connsiteX3-7" fmla="*/ 95250 w 1219200"/>
              <a:gd name="connsiteY3-8" fmla="*/ 0 h 704850"/>
              <a:gd name="connsiteX4-9" fmla="*/ 0 w 1219200"/>
              <a:gd name="connsiteY4-10" fmla="*/ 200025 h 704850"/>
              <a:gd name="connsiteX5-11" fmla="*/ 95250 w 1219200"/>
              <a:gd name="connsiteY5-12" fmla="*/ 400050 h 704850"/>
              <a:gd name="connsiteX6-13" fmla="*/ 828675 w 1219200"/>
              <a:gd name="connsiteY6-14" fmla="*/ 400050 h 704850"/>
              <a:gd name="connsiteX7" fmla="*/ 1219200 w 1219200"/>
              <a:gd name="connsiteY7" fmla="*/ 704850 h 704850"/>
              <a:gd name="connsiteX0-15" fmla="*/ 1219200 w 1219200"/>
              <a:gd name="connsiteY0-16" fmla="*/ 704850 h 704850"/>
              <a:gd name="connsiteX1-17" fmla="*/ 1135370 w 1219200"/>
              <a:gd name="connsiteY1-18" fmla="*/ 530822 h 704850"/>
              <a:gd name="connsiteX2-19" fmla="*/ 809625 w 1219200"/>
              <a:gd name="connsiteY2-20" fmla="*/ 0 h 704850"/>
              <a:gd name="connsiteX3-21" fmla="*/ 95250 w 1219200"/>
              <a:gd name="connsiteY3-22" fmla="*/ 0 h 704850"/>
              <a:gd name="connsiteX4-23" fmla="*/ 0 w 1219200"/>
              <a:gd name="connsiteY4-24" fmla="*/ 200025 h 704850"/>
              <a:gd name="connsiteX5-25" fmla="*/ 95250 w 1219200"/>
              <a:gd name="connsiteY5-26" fmla="*/ 400050 h 704850"/>
              <a:gd name="connsiteX6-27" fmla="*/ 828675 w 1219200"/>
              <a:gd name="connsiteY6-28" fmla="*/ 400050 h 704850"/>
              <a:gd name="connsiteX7-29" fmla="*/ 1021070 w 1219200"/>
              <a:gd name="connsiteY7-30" fmla="*/ 549872 h 704850"/>
              <a:gd name="connsiteX8" fmla="*/ 1219200 w 1219200"/>
              <a:gd name="connsiteY8" fmla="*/ 704850 h 704850"/>
              <a:gd name="connsiteX0-31" fmla="*/ 1021070 w 1135370"/>
              <a:gd name="connsiteY0-32" fmla="*/ 549872 h 549872"/>
              <a:gd name="connsiteX1-33" fmla="*/ 1135370 w 1135370"/>
              <a:gd name="connsiteY1-34" fmla="*/ 530822 h 549872"/>
              <a:gd name="connsiteX2-35" fmla="*/ 809625 w 1135370"/>
              <a:gd name="connsiteY2-36" fmla="*/ 0 h 549872"/>
              <a:gd name="connsiteX3-37" fmla="*/ 95250 w 1135370"/>
              <a:gd name="connsiteY3-38" fmla="*/ 0 h 549872"/>
              <a:gd name="connsiteX4-39" fmla="*/ 0 w 1135370"/>
              <a:gd name="connsiteY4-40" fmla="*/ 200025 h 549872"/>
              <a:gd name="connsiteX5-41" fmla="*/ 95250 w 1135370"/>
              <a:gd name="connsiteY5-42" fmla="*/ 400050 h 549872"/>
              <a:gd name="connsiteX6-43" fmla="*/ 828675 w 1135370"/>
              <a:gd name="connsiteY6-44" fmla="*/ 400050 h 549872"/>
              <a:gd name="connsiteX7-45" fmla="*/ 1021070 w 1135370"/>
              <a:gd name="connsiteY7-46" fmla="*/ 549872 h 549872"/>
              <a:gd name="connsiteX0-47" fmla="*/ 1211570 w 1211570"/>
              <a:gd name="connsiteY0-48" fmla="*/ 626072 h 626072"/>
              <a:gd name="connsiteX1-49" fmla="*/ 1135370 w 1211570"/>
              <a:gd name="connsiteY1-50" fmla="*/ 530822 h 626072"/>
              <a:gd name="connsiteX2-51" fmla="*/ 809625 w 1211570"/>
              <a:gd name="connsiteY2-52" fmla="*/ 0 h 626072"/>
              <a:gd name="connsiteX3-53" fmla="*/ 95250 w 1211570"/>
              <a:gd name="connsiteY3-54" fmla="*/ 0 h 626072"/>
              <a:gd name="connsiteX4-55" fmla="*/ 0 w 1211570"/>
              <a:gd name="connsiteY4-56" fmla="*/ 200025 h 626072"/>
              <a:gd name="connsiteX5-57" fmla="*/ 95250 w 1211570"/>
              <a:gd name="connsiteY5-58" fmla="*/ 400050 h 626072"/>
              <a:gd name="connsiteX6-59" fmla="*/ 828675 w 1211570"/>
              <a:gd name="connsiteY6-60" fmla="*/ 400050 h 626072"/>
              <a:gd name="connsiteX7-61" fmla="*/ 1211570 w 1211570"/>
              <a:gd name="connsiteY7-62" fmla="*/ 626072 h 626072"/>
              <a:gd name="connsiteX0-63" fmla="*/ 1211570 w 1211570"/>
              <a:gd name="connsiteY0-64" fmla="*/ 626072 h 626072"/>
              <a:gd name="connsiteX1-65" fmla="*/ 809625 w 1211570"/>
              <a:gd name="connsiteY1-66" fmla="*/ 0 h 626072"/>
              <a:gd name="connsiteX2-67" fmla="*/ 95250 w 1211570"/>
              <a:gd name="connsiteY2-68" fmla="*/ 0 h 626072"/>
              <a:gd name="connsiteX3-69" fmla="*/ 0 w 1211570"/>
              <a:gd name="connsiteY3-70" fmla="*/ 200025 h 626072"/>
              <a:gd name="connsiteX4-71" fmla="*/ 95250 w 1211570"/>
              <a:gd name="connsiteY4-72" fmla="*/ 400050 h 626072"/>
              <a:gd name="connsiteX5-73" fmla="*/ 828675 w 1211570"/>
              <a:gd name="connsiteY5-74" fmla="*/ 400050 h 626072"/>
              <a:gd name="connsiteX6-75" fmla="*/ 1211570 w 1211570"/>
              <a:gd name="connsiteY6-76" fmla="*/ 626072 h 626072"/>
              <a:gd name="connsiteX0-77" fmla="*/ 1211570 w 1211570"/>
              <a:gd name="connsiteY0-78" fmla="*/ 626072 h 626072"/>
              <a:gd name="connsiteX1-79" fmla="*/ 809625 w 1211570"/>
              <a:gd name="connsiteY1-80" fmla="*/ 0 h 626072"/>
              <a:gd name="connsiteX2-81" fmla="*/ 95250 w 1211570"/>
              <a:gd name="connsiteY2-82" fmla="*/ 0 h 626072"/>
              <a:gd name="connsiteX3-83" fmla="*/ 0 w 1211570"/>
              <a:gd name="connsiteY3-84" fmla="*/ 200025 h 626072"/>
              <a:gd name="connsiteX4-85" fmla="*/ 95250 w 1211570"/>
              <a:gd name="connsiteY4-86" fmla="*/ 400050 h 626072"/>
              <a:gd name="connsiteX5-87" fmla="*/ 828675 w 1211570"/>
              <a:gd name="connsiteY5-88" fmla="*/ 400050 h 626072"/>
              <a:gd name="connsiteX6-89" fmla="*/ 1002020 w 1211570"/>
              <a:gd name="connsiteY6-90" fmla="*/ 511772 h 626072"/>
              <a:gd name="connsiteX7-91" fmla="*/ 1211570 w 1211570"/>
              <a:gd name="connsiteY7-92" fmla="*/ 626072 h 626072"/>
              <a:gd name="connsiteX0-93" fmla="*/ 1211570 w 1211570"/>
              <a:gd name="connsiteY0-94" fmla="*/ 626072 h 626072"/>
              <a:gd name="connsiteX1-95" fmla="*/ 1087745 w 1211570"/>
              <a:gd name="connsiteY1-96" fmla="*/ 416522 h 626072"/>
              <a:gd name="connsiteX2-97" fmla="*/ 809625 w 1211570"/>
              <a:gd name="connsiteY2-98" fmla="*/ 0 h 626072"/>
              <a:gd name="connsiteX3-99" fmla="*/ 95250 w 1211570"/>
              <a:gd name="connsiteY3-100" fmla="*/ 0 h 626072"/>
              <a:gd name="connsiteX4-101" fmla="*/ 0 w 1211570"/>
              <a:gd name="connsiteY4-102" fmla="*/ 200025 h 626072"/>
              <a:gd name="connsiteX5-103" fmla="*/ 95250 w 1211570"/>
              <a:gd name="connsiteY5-104" fmla="*/ 400050 h 626072"/>
              <a:gd name="connsiteX6-105" fmla="*/ 828675 w 1211570"/>
              <a:gd name="connsiteY6-106" fmla="*/ 400050 h 626072"/>
              <a:gd name="connsiteX7-107" fmla="*/ 1002020 w 1211570"/>
              <a:gd name="connsiteY7-108" fmla="*/ 511772 h 626072"/>
              <a:gd name="connsiteX8-109" fmla="*/ 1211570 w 1211570"/>
              <a:gd name="connsiteY8-110" fmla="*/ 626072 h 626072"/>
              <a:gd name="connsiteX0-111" fmla="*/ 1392545 w 1392545"/>
              <a:gd name="connsiteY0-112" fmla="*/ 540347 h 540347"/>
              <a:gd name="connsiteX1-113" fmla="*/ 1087745 w 1392545"/>
              <a:gd name="connsiteY1-114" fmla="*/ 416522 h 540347"/>
              <a:gd name="connsiteX2-115" fmla="*/ 809625 w 1392545"/>
              <a:gd name="connsiteY2-116" fmla="*/ 0 h 540347"/>
              <a:gd name="connsiteX3-117" fmla="*/ 95250 w 1392545"/>
              <a:gd name="connsiteY3-118" fmla="*/ 0 h 540347"/>
              <a:gd name="connsiteX4-119" fmla="*/ 0 w 1392545"/>
              <a:gd name="connsiteY4-120" fmla="*/ 200025 h 540347"/>
              <a:gd name="connsiteX5-121" fmla="*/ 95250 w 1392545"/>
              <a:gd name="connsiteY5-122" fmla="*/ 400050 h 540347"/>
              <a:gd name="connsiteX6-123" fmla="*/ 828675 w 1392545"/>
              <a:gd name="connsiteY6-124" fmla="*/ 400050 h 540347"/>
              <a:gd name="connsiteX7-125" fmla="*/ 1002020 w 1392545"/>
              <a:gd name="connsiteY7-126" fmla="*/ 511772 h 540347"/>
              <a:gd name="connsiteX8-127" fmla="*/ 1392545 w 1392545"/>
              <a:gd name="connsiteY8-128" fmla="*/ 540347 h 540347"/>
              <a:gd name="connsiteX0-129" fmla="*/ 1392545 w 1392545"/>
              <a:gd name="connsiteY0-130" fmla="*/ 540347 h 616547"/>
              <a:gd name="connsiteX1-131" fmla="*/ 1087745 w 1392545"/>
              <a:gd name="connsiteY1-132" fmla="*/ 416522 h 616547"/>
              <a:gd name="connsiteX2-133" fmla="*/ 809625 w 1392545"/>
              <a:gd name="connsiteY2-134" fmla="*/ 0 h 616547"/>
              <a:gd name="connsiteX3-135" fmla="*/ 95250 w 1392545"/>
              <a:gd name="connsiteY3-136" fmla="*/ 0 h 616547"/>
              <a:gd name="connsiteX4-137" fmla="*/ 0 w 1392545"/>
              <a:gd name="connsiteY4-138" fmla="*/ 200025 h 616547"/>
              <a:gd name="connsiteX5-139" fmla="*/ 95250 w 1392545"/>
              <a:gd name="connsiteY5-140" fmla="*/ 400050 h 616547"/>
              <a:gd name="connsiteX6-141" fmla="*/ 828675 w 1392545"/>
              <a:gd name="connsiteY6-142" fmla="*/ 400050 h 616547"/>
              <a:gd name="connsiteX7-143" fmla="*/ 1240145 w 1392545"/>
              <a:gd name="connsiteY7-144" fmla="*/ 616547 h 616547"/>
              <a:gd name="connsiteX8-145" fmla="*/ 1392545 w 1392545"/>
              <a:gd name="connsiteY8-146" fmla="*/ 540347 h 616547"/>
              <a:gd name="connsiteX0-147" fmla="*/ 1240145 w 1240145"/>
              <a:gd name="connsiteY0-148" fmla="*/ 616547 h 616547"/>
              <a:gd name="connsiteX1-149" fmla="*/ 1087745 w 1240145"/>
              <a:gd name="connsiteY1-150" fmla="*/ 416522 h 616547"/>
              <a:gd name="connsiteX2-151" fmla="*/ 809625 w 1240145"/>
              <a:gd name="connsiteY2-152" fmla="*/ 0 h 616547"/>
              <a:gd name="connsiteX3-153" fmla="*/ 95250 w 1240145"/>
              <a:gd name="connsiteY3-154" fmla="*/ 0 h 616547"/>
              <a:gd name="connsiteX4-155" fmla="*/ 0 w 1240145"/>
              <a:gd name="connsiteY4-156" fmla="*/ 200025 h 616547"/>
              <a:gd name="connsiteX5-157" fmla="*/ 95250 w 1240145"/>
              <a:gd name="connsiteY5-158" fmla="*/ 400050 h 616547"/>
              <a:gd name="connsiteX6-159" fmla="*/ 828675 w 1240145"/>
              <a:gd name="connsiteY6-160" fmla="*/ 400050 h 616547"/>
              <a:gd name="connsiteX7-161" fmla="*/ 1240145 w 1240145"/>
              <a:gd name="connsiteY7-162" fmla="*/ 616547 h 616547"/>
              <a:gd name="connsiteX0-163" fmla="*/ 1240145 w 1240145"/>
              <a:gd name="connsiteY0-164" fmla="*/ 616547 h 616547"/>
              <a:gd name="connsiteX1-165" fmla="*/ 809625 w 1240145"/>
              <a:gd name="connsiteY1-166" fmla="*/ 0 h 616547"/>
              <a:gd name="connsiteX2-167" fmla="*/ 95250 w 1240145"/>
              <a:gd name="connsiteY2-168" fmla="*/ 0 h 616547"/>
              <a:gd name="connsiteX3-169" fmla="*/ 0 w 1240145"/>
              <a:gd name="connsiteY3-170" fmla="*/ 200025 h 616547"/>
              <a:gd name="connsiteX4-171" fmla="*/ 95250 w 1240145"/>
              <a:gd name="connsiteY4-172" fmla="*/ 400050 h 616547"/>
              <a:gd name="connsiteX5-173" fmla="*/ 828675 w 1240145"/>
              <a:gd name="connsiteY5-174" fmla="*/ 400050 h 616547"/>
              <a:gd name="connsiteX6-175" fmla="*/ 1240145 w 1240145"/>
              <a:gd name="connsiteY6-176" fmla="*/ 616547 h 6165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240145" h="616547">
                <a:moveTo>
                  <a:pt x="1240145" y="616547"/>
                </a:moveTo>
                <a:lnTo>
                  <a:pt x="809625" y="0"/>
                </a:lnTo>
                <a:lnTo>
                  <a:pt x="95250" y="0"/>
                </a:lnTo>
                <a:lnTo>
                  <a:pt x="0" y="200025"/>
                </a:lnTo>
                <a:lnTo>
                  <a:pt x="95250" y="400050"/>
                </a:lnTo>
                <a:lnTo>
                  <a:pt x="828675" y="400050"/>
                </a:lnTo>
                <a:lnTo>
                  <a:pt x="1240145" y="616547"/>
                </a:lnTo>
                <a:close/>
              </a:path>
            </a:pathLst>
          </a:cu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5016501" y="3987801"/>
            <a:ext cx="190500" cy="1905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746750" y="3797301"/>
            <a:ext cx="190500" cy="1905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470649" y="3987801"/>
            <a:ext cx="190500" cy="1905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996914" y="4521199"/>
            <a:ext cx="190500" cy="1905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7445203" y="2796274"/>
            <a:ext cx="341221" cy="336953"/>
            <a:chOff x="9071432" y="2401956"/>
            <a:chExt cx="1073666" cy="1060237"/>
          </a:xfrm>
        </p:grpSpPr>
        <p:sp>
          <p:nvSpPr>
            <p:cNvPr id="25" name="任意多边形 24"/>
            <p:cNvSpPr/>
            <p:nvPr/>
          </p:nvSpPr>
          <p:spPr>
            <a:xfrm>
              <a:off x="9071432" y="2401956"/>
              <a:ext cx="1073666" cy="955209"/>
            </a:xfrm>
            <a:custGeom>
              <a:avLst/>
              <a:gdLst/>
              <a:ahLst/>
              <a:cxnLst/>
              <a:rect l="l" t="t" r="r" b="b"/>
              <a:pathLst>
                <a:path w="1073666" h="955209">
                  <a:moveTo>
                    <a:pt x="536833" y="0"/>
                  </a:moveTo>
                  <a:cubicBezTo>
                    <a:pt x="833318" y="0"/>
                    <a:pt x="1073666" y="178783"/>
                    <a:pt x="1073666" y="399322"/>
                  </a:cubicBezTo>
                  <a:cubicBezTo>
                    <a:pt x="1073666" y="619861"/>
                    <a:pt x="833318" y="798644"/>
                    <a:pt x="536833" y="798644"/>
                  </a:cubicBezTo>
                  <a:lnTo>
                    <a:pt x="451632" y="792255"/>
                  </a:lnTo>
                  <a:cubicBezTo>
                    <a:pt x="374779" y="857533"/>
                    <a:pt x="285584" y="927104"/>
                    <a:pt x="149741" y="955209"/>
                  </a:cubicBezTo>
                  <a:cubicBezTo>
                    <a:pt x="178308" y="906865"/>
                    <a:pt x="243377" y="835707"/>
                    <a:pt x="248758" y="735321"/>
                  </a:cubicBezTo>
                  <a:cubicBezTo>
                    <a:pt x="99027" y="665239"/>
                    <a:pt x="0" y="540882"/>
                    <a:pt x="0" y="399322"/>
                  </a:cubicBezTo>
                  <a:cubicBezTo>
                    <a:pt x="0" y="178783"/>
                    <a:pt x="240348" y="0"/>
                    <a:pt x="536833" y="0"/>
                  </a:cubicBezTo>
                  <a:close/>
                </a:path>
              </a:pathLst>
            </a:custGeom>
            <a:noFill/>
            <a:ln w="15875">
              <a:solidFill>
                <a:srgbClr val="2F36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26" name="弧形 25"/>
            <p:cNvSpPr/>
            <p:nvPr/>
          </p:nvSpPr>
          <p:spPr>
            <a:xfrm rot="18074005">
              <a:off x="9166664" y="2559941"/>
              <a:ext cx="902252" cy="902252"/>
            </a:xfrm>
            <a:prstGeom prst="arc">
              <a:avLst>
                <a:gd name="adj1" fmla="val 16200000"/>
                <a:gd name="adj2" fmla="val 19357459"/>
              </a:avLst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873319" y="3223625"/>
            <a:ext cx="369531" cy="260611"/>
            <a:chOff x="1326496" y="4283251"/>
            <a:chExt cx="1129493" cy="796573"/>
          </a:xfrm>
        </p:grpSpPr>
        <p:cxnSp>
          <p:nvCxnSpPr>
            <p:cNvPr id="28" name="直接连接符 27"/>
            <p:cNvCxnSpPr/>
            <p:nvPr/>
          </p:nvCxnSpPr>
          <p:spPr>
            <a:xfrm>
              <a:off x="1537989" y="4295029"/>
              <a:ext cx="698725" cy="0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2236914" y="4298775"/>
              <a:ext cx="219075" cy="219075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H="1">
              <a:off x="1899269" y="4524375"/>
              <a:ext cx="555448" cy="555449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 flipV="1">
              <a:off x="1328513" y="4514850"/>
              <a:ext cx="545924" cy="545925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H="1">
              <a:off x="1326496" y="4308299"/>
              <a:ext cx="206551" cy="206551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1356343" y="4527374"/>
              <a:ext cx="1076325" cy="0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 flipV="1">
              <a:off x="1572178" y="4536899"/>
              <a:ext cx="314326" cy="523875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H="1" flipV="1">
              <a:off x="1769466" y="4527374"/>
              <a:ext cx="123826" cy="533402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1889743" y="4527374"/>
              <a:ext cx="124669" cy="533400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1889743" y="4527374"/>
              <a:ext cx="333375" cy="533400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1558860" y="4311585"/>
              <a:ext cx="218255" cy="218255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1808780" y="4314826"/>
              <a:ext cx="219414" cy="219414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2001110" y="4304522"/>
              <a:ext cx="227122" cy="227122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H="1">
              <a:off x="1582714" y="4305300"/>
              <a:ext cx="217593" cy="217594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H="1">
              <a:off x="1770014" y="4295775"/>
              <a:ext cx="227538" cy="227539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H="1">
              <a:off x="2014412" y="4283251"/>
              <a:ext cx="227538" cy="227539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组合 43"/>
          <p:cNvGrpSpPr/>
          <p:nvPr/>
        </p:nvGrpSpPr>
        <p:grpSpPr>
          <a:xfrm>
            <a:off x="8048387" y="3797301"/>
            <a:ext cx="306531" cy="304292"/>
            <a:chOff x="3914408" y="1848112"/>
            <a:chExt cx="805721" cy="799838"/>
          </a:xfrm>
        </p:grpSpPr>
        <p:cxnSp>
          <p:nvCxnSpPr>
            <p:cNvPr id="45" name="直接连接符 44"/>
            <p:cNvCxnSpPr/>
            <p:nvPr/>
          </p:nvCxnSpPr>
          <p:spPr>
            <a:xfrm flipH="1">
              <a:off x="3914409" y="1848112"/>
              <a:ext cx="805720" cy="507614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3914408" y="2355726"/>
              <a:ext cx="228967" cy="92199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4143375" y="2447925"/>
              <a:ext cx="104775" cy="171450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4248150" y="2533650"/>
              <a:ext cx="69118" cy="95235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4317268" y="2533650"/>
              <a:ext cx="254732" cy="95235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H="1">
              <a:off x="4600575" y="1848112"/>
              <a:ext cx="119554" cy="799838"/>
            </a:xfrm>
            <a:prstGeom prst="line">
              <a:avLst/>
            </a:prstGeom>
            <a:ln w="15875" cap="rnd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4143377" y="1892551"/>
              <a:ext cx="548820" cy="555373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H="1">
              <a:off x="4301145" y="1912866"/>
              <a:ext cx="396133" cy="624668"/>
            </a:xfrm>
            <a:prstGeom prst="line">
              <a:avLst/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/>
          <p:cNvGrpSpPr/>
          <p:nvPr/>
        </p:nvGrpSpPr>
        <p:grpSpPr>
          <a:xfrm>
            <a:off x="4498305" y="2278881"/>
            <a:ext cx="233097" cy="441292"/>
            <a:chOff x="5130721" y="-266700"/>
            <a:chExt cx="990600" cy="1875362"/>
          </a:xfrm>
        </p:grpSpPr>
        <p:sp>
          <p:nvSpPr>
            <p:cNvPr id="54" name="椭圆 111"/>
            <p:cNvSpPr/>
            <p:nvPr/>
          </p:nvSpPr>
          <p:spPr>
            <a:xfrm>
              <a:off x="5130721" y="-266700"/>
              <a:ext cx="990600" cy="1501925"/>
            </a:xfrm>
            <a:custGeom>
              <a:avLst/>
              <a:gdLst/>
              <a:ahLst/>
              <a:cxnLst/>
              <a:rect l="l" t="t" r="r" b="b"/>
              <a:pathLst>
                <a:path w="990600" h="1501925">
                  <a:moveTo>
                    <a:pt x="495300" y="0"/>
                  </a:moveTo>
                  <a:cubicBezTo>
                    <a:pt x="768847" y="0"/>
                    <a:pt x="990600" y="221753"/>
                    <a:pt x="990600" y="495300"/>
                  </a:cubicBezTo>
                  <a:cubicBezTo>
                    <a:pt x="990600" y="624140"/>
                    <a:pt x="941407" y="741489"/>
                    <a:pt x="859584" y="828497"/>
                  </a:cubicBezTo>
                  <a:lnTo>
                    <a:pt x="610953" y="1438275"/>
                  </a:lnTo>
                  <a:lnTo>
                    <a:pt x="602238" y="1438275"/>
                  </a:lnTo>
                  <a:cubicBezTo>
                    <a:pt x="581653" y="1476862"/>
                    <a:pt x="540649" y="1501925"/>
                    <a:pt x="493791" y="1501925"/>
                  </a:cubicBezTo>
                  <a:cubicBezTo>
                    <a:pt x="432195" y="1501925"/>
                    <a:pt x="380714" y="1458615"/>
                    <a:pt x="370636" y="1400244"/>
                  </a:cubicBezTo>
                  <a:lnTo>
                    <a:pt x="143857" y="844060"/>
                  </a:lnTo>
                  <a:cubicBezTo>
                    <a:pt x="54886" y="754662"/>
                    <a:pt x="0" y="631391"/>
                    <a:pt x="0" y="495300"/>
                  </a:cubicBezTo>
                  <a:cubicBezTo>
                    <a:pt x="0" y="221753"/>
                    <a:pt x="221753" y="0"/>
                    <a:pt x="495300" y="0"/>
                  </a:cubicBezTo>
                  <a:close/>
                </a:path>
              </a:pathLst>
            </a:custGeom>
            <a:noFill/>
            <a:ln w="15875">
              <a:solidFill>
                <a:srgbClr val="2F36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55" name="弧形 54"/>
            <p:cNvSpPr/>
            <p:nvPr/>
          </p:nvSpPr>
          <p:spPr>
            <a:xfrm rot="16200000">
              <a:off x="5353051" y="-23585"/>
              <a:ext cx="569126" cy="569126"/>
            </a:xfrm>
            <a:prstGeom prst="arc">
              <a:avLst>
                <a:gd name="adj1" fmla="val 16200000"/>
                <a:gd name="adj2" fmla="val 21549875"/>
              </a:avLst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5345033" y="739816"/>
              <a:ext cx="561975" cy="0"/>
            </a:xfrm>
            <a:prstGeom prst="line">
              <a:avLst/>
            </a:prstGeom>
            <a:noFill/>
            <a:ln w="15875">
              <a:solidFill>
                <a:srgbClr val="2F36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7" name="弧形 56"/>
            <p:cNvSpPr/>
            <p:nvPr/>
          </p:nvSpPr>
          <p:spPr>
            <a:xfrm rot="18538541">
              <a:off x="5325301" y="899887"/>
              <a:ext cx="654615" cy="654614"/>
            </a:xfrm>
            <a:prstGeom prst="arc">
              <a:avLst>
                <a:gd name="adj1" fmla="val 16825339"/>
                <a:gd name="adj2" fmla="val 21059724"/>
              </a:avLst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58" name="弧形 57"/>
            <p:cNvSpPr/>
            <p:nvPr/>
          </p:nvSpPr>
          <p:spPr>
            <a:xfrm rot="18000000">
              <a:off x="5378228" y="1039535"/>
              <a:ext cx="569127" cy="569127"/>
            </a:xfrm>
            <a:prstGeom prst="arc">
              <a:avLst>
                <a:gd name="adj1" fmla="val 17524474"/>
                <a:gd name="adj2" fmla="val 21013263"/>
              </a:avLst>
            </a:prstGeom>
            <a:ln w="12700">
              <a:solidFill>
                <a:srgbClr val="2F36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</p:grpSp>
      <p:sp>
        <p:nvSpPr>
          <p:cNvPr id="59" name="稻壳儿小白白(http://dwz.cn/Wu2UP)"/>
          <p:cNvSpPr txBox="1">
            <a:spLocks noChangeArrowheads="1"/>
          </p:cNvSpPr>
          <p:nvPr/>
        </p:nvSpPr>
        <p:spPr bwMode="auto">
          <a:xfrm>
            <a:off x="1659668" y="1886373"/>
            <a:ext cx="1952625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2800" b="1" dirty="0" smtClean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数据精确度</a:t>
            </a:r>
            <a:endParaRPr lang="zh-CN" altLang="en-US" sz="2800" b="1" dirty="0" smtClean="0">
              <a:solidFill>
                <a:srgbClr val="59595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稻壳儿小白白(http://dwz.cn/Wu2UP)"/>
          <p:cNvSpPr txBox="1">
            <a:spLocks noChangeArrowheads="1"/>
          </p:cNvSpPr>
          <p:nvPr/>
        </p:nvSpPr>
        <p:spPr bwMode="auto">
          <a:xfrm>
            <a:off x="1703648" y="2316983"/>
            <a:ext cx="2155706" cy="923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文件大小精确到0.01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m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，时间精确到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s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稻壳儿小白白(http://dwz.cn/Wu2UP)"/>
          <p:cNvSpPr txBox="1">
            <a:spLocks noChangeArrowheads="1"/>
          </p:cNvSpPr>
          <p:nvPr/>
        </p:nvSpPr>
        <p:spPr bwMode="auto">
          <a:xfrm>
            <a:off x="1655280" y="3561239"/>
            <a:ext cx="1952625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2800" b="1" dirty="0" smtClean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时间特性</a:t>
            </a:r>
            <a:endParaRPr lang="zh-CN" altLang="en-US" sz="2800" b="1" dirty="0" smtClean="0">
              <a:solidFill>
                <a:srgbClr val="59595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稻壳儿小白白(http://dwz.cn/Wu2UP)"/>
          <p:cNvSpPr txBox="1">
            <a:spLocks noChangeArrowheads="1"/>
          </p:cNvSpPr>
          <p:nvPr/>
        </p:nvSpPr>
        <p:spPr bwMode="auto">
          <a:xfrm>
            <a:off x="1655445" y="3991849"/>
            <a:ext cx="2155706" cy="1230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响应时间、更新处理时间、数据转换与传输时间、运行时间等都低于标准</a:t>
            </a:r>
            <a:endParaRPr lang="zh-CN" altLang="en-US" sz="2000" dirty="0">
              <a:solidFill>
                <a:srgbClr val="59595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稻壳儿小白白(http://dwz.cn/Wu2UP)"/>
          <p:cNvSpPr txBox="1">
            <a:spLocks noChangeArrowheads="1"/>
          </p:cNvSpPr>
          <p:nvPr/>
        </p:nvSpPr>
        <p:spPr bwMode="auto">
          <a:xfrm>
            <a:off x="8298956" y="923672"/>
            <a:ext cx="1952625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2800" b="1" dirty="0" smtClean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适应性</a:t>
            </a:r>
            <a:endParaRPr lang="zh-CN" altLang="en-US" sz="2800" b="1" dirty="0" smtClean="0">
              <a:solidFill>
                <a:srgbClr val="59595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稻壳儿小白白(http://dwz.cn/Wu2UP)"/>
          <p:cNvSpPr txBox="1">
            <a:spLocks noChangeArrowheads="1"/>
          </p:cNvSpPr>
          <p:nvPr/>
        </p:nvSpPr>
        <p:spPr bwMode="auto">
          <a:xfrm>
            <a:off x="8299121" y="1378412"/>
            <a:ext cx="2155706" cy="2153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在操作方式、运行环境、与其它软件的接口以及开发计划等发生变化时，应具有一定的适应能力，至少基本的服务要保持。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稻壳儿小白白(http://dwz.cn/Wu2UP)"/>
          <p:cNvSpPr txBox="1">
            <a:spLocks noChangeArrowheads="1"/>
          </p:cNvSpPr>
          <p:nvPr/>
        </p:nvSpPr>
        <p:spPr bwMode="auto">
          <a:xfrm>
            <a:off x="8610902" y="4090827"/>
            <a:ext cx="1952625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出错处理</a:t>
            </a:r>
            <a:endParaRPr lang="zh-CN" altLang="en-US" sz="2800" b="1" dirty="0">
              <a:solidFill>
                <a:srgbClr val="59595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稻壳儿小白白(http://dwz.cn/Wu2UP)"/>
          <p:cNvSpPr txBox="1">
            <a:spLocks noChangeArrowheads="1"/>
          </p:cNvSpPr>
          <p:nvPr/>
        </p:nvSpPr>
        <p:spPr bwMode="auto">
          <a:xfrm>
            <a:off x="8508832" y="4521437"/>
            <a:ext cx="2155706" cy="923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当操作出错，应当有清晰的错误反馈，并回滚到正常状态</a:t>
            </a:r>
            <a:endParaRPr lang="zh-CN" altLang="en-US" sz="2000" dirty="0">
              <a:solidFill>
                <a:srgbClr val="59595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74" name="图片 7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75" name="矩形 74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性能需求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>
            <a:off x="2176314" y="1636249"/>
            <a:ext cx="2191973" cy="1889632"/>
          </a:xfrm>
          <a:prstGeom prst="triangle">
            <a:avLst/>
          </a:pr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等腰三角形 6"/>
          <p:cNvSpPr/>
          <p:nvPr/>
        </p:nvSpPr>
        <p:spPr>
          <a:xfrm>
            <a:off x="2475711" y="1902486"/>
            <a:ext cx="1892577" cy="163153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>
            <a:off x="4380988" y="1637892"/>
            <a:ext cx="2191973" cy="1889632"/>
          </a:xfrm>
          <a:prstGeom prst="triangle">
            <a:avLst/>
          </a:pr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>
            <a:off x="4693084" y="1894604"/>
            <a:ext cx="1892577" cy="163153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>
            <a:off x="1067628" y="3535660"/>
            <a:ext cx="2191973" cy="1889632"/>
          </a:xfrm>
          <a:prstGeom prst="triangle">
            <a:avLst/>
          </a:pr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等腰三角形 14"/>
          <p:cNvSpPr/>
          <p:nvPr/>
        </p:nvSpPr>
        <p:spPr>
          <a:xfrm>
            <a:off x="1354324" y="3789197"/>
            <a:ext cx="1892577" cy="163153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等腰三角形 16"/>
          <p:cNvSpPr/>
          <p:nvPr/>
        </p:nvSpPr>
        <p:spPr>
          <a:xfrm>
            <a:off x="3272301" y="3537303"/>
            <a:ext cx="2191973" cy="1889632"/>
          </a:xfrm>
          <a:prstGeom prst="triangle">
            <a:avLst/>
          </a:pr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等腰三角形 17"/>
          <p:cNvSpPr/>
          <p:nvPr/>
        </p:nvSpPr>
        <p:spPr>
          <a:xfrm>
            <a:off x="3558998" y="3790839"/>
            <a:ext cx="1892577" cy="163153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等腰三角形 19"/>
          <p:cNvSpPr/>
          <p:nvPr/>
        </p:nvSpPr>
        <p:spPr>
          <a:xfrm>
            <a:off x="5486136" y="3535660"/>
            <a:ext cx="2191973" cy="1889632"/>
          </a:xfrm>
          <a:prstGeom prst="triangle">
            <a:avLst/>
          </a:pr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等腰三角形 20"/>
          <p:cNvSpPr/>
          <p:nvPr/>
        </p:nvSpPr>
        <p:spPr>
          <a:xfrm>
            <a:off x="5772832" y="3789197"/>
            <a:ext cx="1892577" cy="163153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21974" y="290170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232B36"/>
                </a:solidFill>
                <a:latin typeface="Arial Rounded MT Bold" pitchFamily="34" charset="0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用户界面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149635" y="2551622"/>
            <a:ext cx="550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BC362D"/>
                </a:solidFill>
                <a:latin typeface="Arial Rounded MT Bold" pitchFamily="34" charset="0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783391" y="2901704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232B36"/>
                </a:solidFill>
                <a:latin typeface="Arial Rounded MT Bold" pitchFamily="34" charset="0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硬件接口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364392" y="2551621"/>
            <a:ext cx="550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F09C2A"/>
                </a:solidFill>
                <a:latin typeface="Arial Rounded MT Bold" pitchFamily="34" charset="0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497972" y="480110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232B36"/>
                </a:solidFill>
                <a:latin typeface="Arial Rounded MT Bold" pitchFamily="34" charset="0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993691" y="4449112"/>
            <a:ext cx="550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rgbClr val="86A150"/>
                </a:solidFill>
                <a:latin typeface="Arial Rounded MT Bold" pitchFamily="34" charset="0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684691" y="4913736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232B36"/>
                </a:solidFill>
                <a:latin typeface="Arial Rounded MT Bold" pitchFamily="34" charset="0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故障处理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61360" y="4451258"/>
            <a:ext cx="550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b="0">
                <a:solidFill>
                  <a:srgbClr val="338288"/>
                </a:solidFill>
                <a:latin typeface="Arial Rounded MT Bold" pitchFamily="34" charset="0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884730" y="4913736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232B36"/>
                </a:solidFill>
                <a:latin typeface="Arial Rounded MT Bold" pitchFamily="34" charset="0"/>
              </a:defRPr>
            </a:lvl1pPr>
          </a:lstStyle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运行流畅度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412199" y="4451258"/>
            <a:ext cx="550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rgbClr val="3382BA"/>
                </a:solidFill>
                <a:latin typeface="Arial Rounded MT Bold" pitchFamily="34" charset="0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879715" y="340360"/>
            <a:ext cx="3917315" cy="5998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用户界面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en-US" altLang="zh-CN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一开始进入是欢迎界面，左上方有登录，注册</a:t>
            </a:r>
            <a:r>
              <a:rPr lang="zh-CN" altLang="en-US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等按钮</a:t>
            </a:r>
            <a:r>
              <a:rPr lang="en-US" altLang="zh-CN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，登录后进入了个人仓库类似于文件夹</a:t>
            </a:r>
            <a:r>
              <a:rPr lang="zh-CN" altLang="en-US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en-US" altLang="zh-CN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拥有一个专属logo作为产品标志</a:t>
            </a:r>
            <a:endParaRPr lang="en-US" altLang="zh-CN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en-US" altLang="zh-CN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页面尽量简洁美观，且交互性良好</a:t>
            </a:r>
            <a:endParaRPr lang="en-US" altLang="zh-CN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硬件接口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SATA硬盘接口</a:t>
            </a:r>
            <a:r>
              <a:rPr lang="en-US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/</a:t>
            </a:r>
            <a:r>
              <a:rPr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光纤通道</a:t>
            </a:r>
            <a:r>
              <a:rPr lang="en-US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/</a:t>
            </a:r>
            <a:r>
              <a:rPr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USB接口</a:t>
            </a:r>
            <a:endParaRPr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VGA与DVI接口</a:t>
            </a:r>
            <a:r>
              <a:rPr lang="zh-CN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等</a:t>
            </a:r>
            <a:endParaRPr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软件接口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zh-CN" altLang="en-US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包括查找文件，注册登陆，上传下载的接口运行应正常。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故障处理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en-US" altLang="zh-CN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出现故障应有管理员的联系方式，并暂且关闭服务直到修复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运行流畅</a:t>
            </a:r>
            <a:endParaRPr lang="zh-CN" altLang="en-US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zh-CN" altLang="en-US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当网络正常，无异常时，运行应流畅</a:t>
            </a:r>
            <a:endParaRPr lang="zh-CN" altLang="en-US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6" name="矩形 35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运行需求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运行需求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2131695" y="1434465"/>
            <a:ext cx="8618220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914400" indent="-914400"/>
            <a:r>
              <a:rPr lang="en-US" sz="2800" b="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</a:rPr>
              <a:t>◦</a:t>
            </a:r>
            <a:r>
              <a:rPr lang="en-US" sz="2800" b="0">
                <a:solidFill>
                  <a:srgbClr val="1B1F22"/>
                </a:solidFill>
                <a:latin typeface="Helvetica Neue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sz="2800" b="0">
                <a:solidFill>
                  <a:srgbClr val="1B1F22"/>
                </a:solidFill>
                <a:ea typeface="宋体" panose="02010600030101010101" pitchFamily="2" charset="-122"/>
              </a:rPr>
              <a:t>如下图是我们的第一版欢迎页面，整体运用淡蓝色字体颜色加粗：</a:t>
            </a:r>
            <a:endParaRPr lang="zh-CN" sz="2800" b="0">
              <a:solidFill>
                <a:srgbClr val="1B1F2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图片 2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253" y="2509838"/>
            <a:ext cx="6299835" cy="35439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29497" y="-29497"/>
            <a:ext cx="5642190" cy="3834581"/>
            <a:chOff x="-29497" y="-29497"/>
            <a:chExt cx="5642190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528955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其他细致的需求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2131695" y="1434465"/>
            <a:ext cx="8618220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914400" indent="-914400"/>
            <a:r>
              <a:rPr sz="2800">
                <a:solidFill>
                  <a:srgbClr val="1B1F22"/>
                </a:solidFill>
                <a:ea typeface="宋体" panose="02010600030101010101" pitchFamily="2" charset="-122"/>
              </a:rPr>
              <a:t>◦拥有一个专属logo作为产品标志。如下：</a:t>
            </a:r>
            <a:endParaRPr sz="280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图片 3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923" y="2011998"/>
            <a:ext cx="3895725" cy="4219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29497" y="-29497"/>
            <a:ext cx="5642190" cy="3834581"/>
            <a:chOff x="-29497" y="-29497"/>
            <a:chExt cx="5642190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528955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其他细致的需求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2131695" y="1434465"/>
            <a:ext cx="8618220" cy="43999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914400" indent="-914400"/>
            <a:r>
              <a:rPr lang="en-US" sz="280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◦</a:t>
            </a:r>
            <a:r>
              <a:rPr sz="2800" b="0">
                <a:solidFill>
                  <a:srgbClr val="1B1F22"/>
                </a:solidFill>
                <a:ea typeface="宋体" panose="02010600030101010101" pitchFamily="2" charset="-122"/>
              </a:rPr>
              <a:t>可使用性与交互性应该好</a:t>
            </a:r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◦</a:t>
            </a:r>
            <a:r>
              <a:rPr sz="2800">
                <a:solidFill>
                  <a:srgbClr val="1B1F22"/>
                </a:solidFill>
                <a:ea typeface="宋体" panose="02010600030101010101" pitchFamily="2" charset="-122"/>
                <a:sym typeface="+mn-ea"/>
              </a:rPr>
              <a:t>传输速度应达到200kb/s以上</a:t>
            </a:r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◦</a:t>
            </a:r>
            <a:r>
              <a:rPr sz="2800" b="0">
                <a:solidFill>
                  <a:srgbClr val="1B1F22"/>
                </a:solidFill>
                <a:ea typeface="宋体" panose="02010600030101010101" pitchFamily="2" charset="-122"/>
              </a:rPr>
              <a:t>可设置文件公开共享或者私密隐藏</a:t>
            </a:r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◦</a:t>
            </a:r>
            <a:r>
              <a:rPr sz="2800" b="0">
                <a:solidFill>
                  <a:srgbClr val="1B1F22"/>
                </a:solidFill>
                <a:ea typeface="宋体" panose="02010600030101010101" pitchFamily="2" charset="-122"/>
              </a:rPr>
              <a:t>可建立共享小组并有添加和删除组员的功能</a:t>
            </a:r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◦</a:t>
            </a:r>
            <a:r>
              <a:rPr sz="2800" b="0">
                <a:solidFill>
                  <a:srgbClr val="1B1F22"/>
                </a:solidFill>
                <a:ea typeface="宋体" panose="02010600030101010101" pitchFamily="2" charset="-122"/>
              </a:rPr>
              <a:t>对于文件的安全保密应该达到相关要求，网站的安全性应有保证</a:t>
            </a:r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◦</a:t>
            </a:r>
            <a:r>
              <a:rPr sz="2800" b="0">
                <a:solidFill>
                  <a:srgbClr val="1B1F22"/>
                </a:solidFill>
                <a:ea typeface="宋体" panose="02010600030101010101" pitchFamily="2" charset="-122"/>
              </a:rPr>
              <a:t>其源代码代码应该可维护性且易于移植性</a:t>
            </a:r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◦</a:t>
            </a:r>
            <a:r>
              <a:rPr sz="2800" b="0">
                <a:solidFill>
                  <a:srgbClr val="1B1F22"/>
                </a:solidFill>
                <a:ea typeface="宋体" panose="02010600030101010101" pitchFamily="2" charset="-122"/>
              </a:rPr>
              <a:t>其源代码应可开发出andriod和ios平台上的app服务</a:t>
            </a:r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◦</a:t>
            </a:r>
            <a:r>
              <a:rPr sz="2800" b="0">
                <a:solidFill>
                  <a:srgbClr val="1B1F22"/>
                </a:solidFill>
                <a:ea typeface="宋体" panose="02010600030101010101" pitchFamily="2" charset="-122"/>
              </a:rPr>
              <a:t>可满足多用户同时访问网站不至于崩溃</a:t>
            </a:r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  <a:p>
            <a:pPr marL="914400" indent="-914400"/>
            <a:r>
              <a:rPr lang="en-US" sz="2800">
                <a:solidFill>
                  <a:srgbClr val="1B1F22"/>
                </a:solidFill>
                <a:latin typeface="Lucida Grande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◦</a:t>
            </a:r>
            <a:r>
              <a:rPr sz="2800" b="0">
                <a:solidFill>
                  <a:srgbClr val="1B1F22"/>
                </a:solidFill>
                <a:ea typeface="宋体" panose="02010600030101010101" pitchFamily="2" charset="-122"/>
              </a:rPr>
              <a:t>未来可实现断点续传等功能</a:t>
            </a:r>
            <a:endParaRPr sz="2800" b="0">
              <a:solidFill>
                <a:srgbClr val="1B1F22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58" y="2156699"/>
            <a:ext cx="2481287" cy="2426418"/>
          </a:xfrm>
          <a:prstGeom prst="rect">
            <a:avLst/>
          </a:prstGeom>
        </p:spPr>
      </p:pic>
      <p:sp>
        <p:nvSpPr>
          <p:cNvPr id="31" name="椭圆 30"/>
          <p:cNvSpPr/>
          <p:nvPr/>
        </p:nvSpPr>
        <p:spPr>
          <a:xfrm>
            <a:off x="4604264" y="5409929"/>
            <a:ext cx="198600" cy="198600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2923486" y="4929220"/>
            <a:ext cx="327959" cy="32795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3757436" y="4564751"/>
            <a:ext cx="581177" cy="581177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282869" y="3853002"/>
            <a:ext cx="301179" cy="30117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5" name="TextBox 98"/>
          <p:cNvSpPr txBox="1"/>
          <p:nvPr/>
        </p:nvSpPr>
        <p:spPr>
          <a:xfrm>
            <a:off x="2895643" y="1435956"/>
            <a:ext cx="1263487" cy="349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100" dirty="0">
                <a:latin typeface="Impact" panose="020B0806030902050204" pitchFamily="34" charset="0"/>
                <a:ea typeface="方正兰亭粗黑简体" panose="02000000000000000000" pitchFamily="2" charset="-122"/>
              </a:rPr>
              <a:t>1</a:t>
            </a:r>
            <a:endParaRPr lang="zh-CN" altLang="en-US" sz="22100" dirty="0">
              <a:latin typeface="Impact" panose="020B0806030902050204" pitchFamily="34" charset="0"/>
              <a:ea typeface="方正兰亭粗黑简体" panose="02000000000000000000" pitchFamily="2" charset="-122"/>
            </a:endParaRPr>
          </a:p>
        </p:txBody>
      </p:sp>
      <p:sp>
        <p:nvSpPr>
          <p:cNvPr id="36" name="文本框 9"/>
          <p:cNvSpPr txBox="1"/>
          <p:nvPr/>
        </p:nvSpPr>
        <p:spPr>
          <a:xfrm>
            <a:off x="4659227" y="2693851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项目背景简介</a:t>
            </a:r>
            <a:endParaRPr lang="zh-CN" altLang="en-US" sz="4800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7" name="文本框 10"/>
          <p:cNvSpPr txBox="1"/>
          <p:nvPr/>
        </p:nvSpPr>
        <p:spPr>
          <a:xfrm>
            <a:off x="4697140" y="3444048"/>
            <a:ext cx="3877983" cy="2066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、编写目的</a:t>
            </a:r>
            <a:endParaRPr lang="en-US" altLang="zh-CN" sz="2135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、总体设计</a:t>
            </a:r>
            <a:endParaRPr lang="zh-CN" altLang="en-US" sz="2135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、程序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描述</a:t>
            </a:r>
            <a:endParaRPr lang="zh-CN" altLang="en-US" sz="2135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609600" indent="-6096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zh-CN" altLang="en-US" sz="2135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245823" y="3109349"/>
            <a:ext cx="521119" cy="52111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5391153" y="5261469"/>
            <a:ext cx="444111" cy="444111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5" dur="3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3" presetClass="entr" presetSubtype="3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6" dur="3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3" presetClass="entr" presetSubtype="3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7" dur="3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3" presetClass="entr" presetSubtype="36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6" presetClass="emph" presetSubtype="0" fill="hold" grpId="2" nodeType="withEffect">
                                  <p:stCondLst>
                                    <p:cond delay="650"/>
                                  </p:stCondLst>
                                  <p:childTnLst>
                                    <p:animScale>
                                      <p:cBhvr>
                                        <p:cTn id="50" dur="3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125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  <p:bldP spid="35" grpId="0"/>
      <p:bldP spid="36" grpId="0"/>
      <p:bldP spid="37" grpId="0"/>
      <p:bldP spid="38" grpId="0" animBg="1"/>
      <p:bldP spid="4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65" name="矩形 64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组员评分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graphicFrame>
        <p:nvGraphicFramePr>
          <p:cNvPr id="3" name="表格 2"/>
          <p:cNvGraphicFramePr/>
          <p:nvPr/>
        </p:nvGraphicFramePr>
        <p:xfrm>
          <a:off x="1738630" y="2310130"/>
          <a:ext cx="8714740" cy="2886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8685"/>
                <a:gridCol w="2178685"/>
                <a:gridCol w="2178685"/>
                <a:gridCol w="2178685"/>
              </a:tblGrid>
              <a:tr h="144335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144335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722495" y="297942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林翼力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527935" y="297942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成员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901815" y="297942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吴自强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050655" y="297942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刘浥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527935" y="430530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分数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22495" y="4305300"/>
            <a:ext cx="4140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94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6901815" y="4305300"/>
            <a:ext cx="4140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93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9050655" y="4305300"/>
            <a:ext cx="4140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92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54" b="11832"/>
          <a:stretch>
            <a:fillRect/>
          </a:stretch>
        </p:blipFill>
        <p:spPr>
          <a:xfrm>
            <a:off x="-680658" y="0"/>
            <a:ext cx="8540439" cy="7841884"/>
          </a:xfrm>
          <a:prstGeom prst="rect">
            <a:avLst/>
          </a:prstGeom>
        </p:spPr>
      </p:pic>
      <p:sp>
        <p:nvSpPr>
          <p:cNvPr id="16" name="任意多边形 15"/>
          <p:cNvSpPr/>
          <p:nvPr/>
        </p:nvSpPr>
        <p:spPr>
          <a:xfrm rot="10800000">
            <a:off x="4758244" y="1371601"/>
            <a:ext cx="5134356" cy="4426169"/>
          </a:xfrm>
          <a:custGeom>
            <a:avLst/>
            <a:gdLst>
              <a:gd name="connsiteX0" fmla="*/ 2567178 w 5134356"/>
              <a:gd name="connsiteY0" fmla="*/ 0 h 4426169"/>
              <a:gd name="connsiteX1" fmla="*/ 5134356 w 5134356"/>
              <a:gd name="connsiteY1" fmla="*/ 4426169 h 4426169"/>
              <a:gd name="connsiteX2" fmla="*/ 0 w 5134356"/>
              <a:gd name="connsiteY2" fmla="*/ 4426169 h 4426169"/>
              <a:gd name="connsiteX3" fmla="*/ 1071753 w 5134356"/>
              <a:gd name="connsiteY3" fmla="*/ 2578320 h 4426169"/>
              <a:gd name="connsiteX4" fmla="*/ 1237488 w 5134356"/>
              <a:gd name="connsiteY4" fmla="*/ 2578320 h 4426169"/>
              <a:gd name="connsiteX5" fmla="*/ 243078 w 5134356"/>
              <a:gd name="connsiteY5" fmla="*/ 4292819 h 4426169"/>
              <a:gd name="connsiteX6" fmla="*/ 4891278 w 5134356"/>
              <a:gd name="connsiteY6" fmla="*/ 4292819 h 4426169"/>
              <a:gd name="connsiteX7" fmla="*/ 2567178 w 5134356"/>
              <a:gd name="connsiteY7" fmla="*/ 285751 h 4426169"/>
              <a:gd name="connsiteX8" fmla="*/ 1867281 w 5134356"/>
              <a:gd name="connsiteY8" fmla="*/ 1492470 h 4426169"/>
              <a:gd name="connsiteX9" fmla="*/ 1701546 w 5134356"/>
              <a:gd name="connsiteY9" fmla="*/ 1492470 h 4426169"/>
              <a:gd name="connsiteX10" fmla="*/ 2567178 w 5134356"/>
              <a:gd name="connsiteY10" fmla="*/ 0 h 442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34356" h="4426169">
                <a:moveTo>
                  <a:pt x="2567178" y="0"/>
                </a:moveTo>
                <a:lnTo>
                  <a:pt x="5134356" y="4426169"/>
                </a:lnTo>
                <a:lnTo>
                  <a:pt x="0" y="4426169"/>
                </a:lnTo>
                <a:lnTo>
                  <a:pt x="1071753" y="2578320"/>
                </a:lnTo>
                <a:lnTo>
                  <a:pt x="1237488" y="2578320"/>
                </a:lnTo>
                <a:lnTo>
                  <a:pt x="243078" y="4292819"/>
                </a:lnTo>
                <a:lnTo>
                  <a:pt x="4891278" y="4292819"/>
                </a:lnTo>
                <a:lnTo>
                  <a:pt x="2567178" y="285751"/>
                </a:lnTo>
                <a:lnTo>
                  <a:pt x="1867281" y="1492470"/>
                </a:lnTo>
                <a:lnTo>
                  <a:pt x="1701546" y="1492470"/>
                </a:lnTo>
                <a:lnTo>
                  <a:pt x="2567178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 rot="10800000" flipH="1">
            <a:off x="5863525" y="4838700"/>
            <a:ext cx="704850" cy="13335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0800000" flipH="1">
            <a:off x="8578150" y="82771"/>
            <a:ext cx="704850" cy="13335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10800000" flipH="1">
            <a:off x="5863525" y="4838700"/>
            <a:ext cx="352425" cy="66675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rot="10800000" flipH="1">
            <a:off x="8887713" y="841486"/>
            <a:ext cx="352425" cy="66675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/>
        </p:nvSpPr>
        <p:spPr>
          <a:xfrm rot="10800000">
            <a:off x="7017574" y="4740495"/>
            <a:ext cx="596646" cy="514350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10800000">
            <a:off x="8754363" y="749521"/>
            <a:ext cx="444246" cy="382971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>
            <a:off x="9778300" y="2819191"/>
            <a:ext cx="413958" cy="356861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6729125" y="3141186"/>
            <a:ext cx="39032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感谢聆听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819900" y="3959042"/>
            <a:ext cx="3829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 smtClean="0">
                <a:latin typeface="造字工房悦黑演示版细体" pitchFamily="50" charset="-122"/>
                <a:ea typeface="造字工房悦黑演示版细体" pitchFamily="50" charset="-122"/>
              </a:rPr>
              <a:t>CLICK TO ADD TITLE HERE</a:t>
            </a:r>
            <a:endParaRPr lang="zh-CN" altLang="en-US" sz="2000" dirty="0">
              <a:latin typeface="造字工房悦黑演示版细体" pitchFamily="50" charset="-122"/>
              <a:ea typeface="造字工房悦黑演示版细体" pitchFamily="5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807143" y="1653613"/>
            <a:ext cx="315842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2016</a:t>
            </a:r>
            <a:endParaRPr lang="zh-CN" altLang="en-US" sz="10000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90" t="11207"/>
          <a:stretch>
            <a:fillRect/>
          </a:stretch>
        </p:blipFill>
        <p:spPr>
          <a:xfrm rot="10800000">
            <a:off x="10932001" y="1931670"/>
            <a:ext cx="1279048" cy="49263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266092" y="2053884"/>
            <a:ext cx="9003324" cy="3376246"/>
          </a:xfrm>
          <a:prstGeom prst="rect">
            <a:avLst/>
          </a:prstGeom>
          <a:solidFill>
            <a:srgbClr val="74B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>
              <a:solidFill>
                <a:srgbClr val="595959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86790" y="2187613"/>
            <a:ext cx="8360898" cy="2676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400" kern="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转眼间软件工程</a:t>
            </a:r>
            <a:r>
              <a:rPr lang="en-US" altLang="zh-CN" sz="2400" kern="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G13</a:t>
            </a:r>
            <a:r>
              <a:rPr lang="zh-CN" altLang="en-US" sz="2400" kern="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小组</a:t>
            </a:r>
            <a:r>
              <a:rPr lang="zh-CN" altLang="zh-CN" sz="2400" kern="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的工作已经过了七周</a:t>
            </a:r>
            <a:r>
              <a:rPr lang="zh-CN" altLang="zh-CN" sz="2400" kern="100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zh-CN" sz="2400" kern="1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kern="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回首过去一个多个月的工作，经过每个人的努力，各项工作均有序地开展。在获得一定知识的同时，我们也找到了工作中的不足和问题，面对这些问题所带来的影响，小组上下团结一致，奋力拼搏，使得小组迈上了一个新的台阶，</a:t>
            </a:r>
            <a:endParaRPr lang="zh-CN" altLang="zh-CN" sz="2400" kern="1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sz="2400" kern="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一个新的发展阶段</a:t>
            </a:r>
            <a:r>
              <a:rPr lang="zh-CN" altLang="zh-CN" sz="2400" kern="100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kern="100" dirty="0" smtClean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46517" y="1170916"/>
            <a:ext cx="1300480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引言</a:t>
            </a:r>
            <a:endParaRPr lang="zh-CN" altLang="en-US" sz="4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345006" y="1407433"/>
            <a:ext cx="24527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700" y="2750180"/>
            <a:ext cx="5081367" cy="4108763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-29497" y="-29497"/>
            <a:ext cx="5233885" cy="3834581"/>
            <a:chOff x="-29497" y="-29497"/>
            <a:chExt cx="5233885" cy="3834581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17" name="矩形 16"/>
            <p:cNvSpPr/>
            <p:nvPr/>
          </p:nvSpPr>
          <p:spPr>
            <a:xfrm>
              <a:off x="323143" y="340453"/>
              <a:ext cx="488124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 smtClean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 smtClean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 smtClean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 smtClean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我们有话要说</a:t>
              </a:r>
              <a:endParaRPr lang="zh-CN" altLang="en-US" sz="3200" b="1" dirty="0" smtClean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784299" y="6501341"/>
            <a:ext cx="3407701" cy="356659"/>
          </a:xfrm>
          <a:prstGeom prst="rect">
            <a:avLst/>
          </a:prstGeom>
          <a:solidFill>
            <a:srgbClr val="232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 rot="5400000">
            <a:off x="9186791" y="4354197"/>
            <a:ext cx="4402799" cy="204999"/>
          </a:xfrm>
          <a:prstGeom prst="rect">
            <a:avLst/>
          </a:prstGeom>
          <a:solidFill>
            <a:srgbClr val="232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8016510" y="2174055"/>
            <a:ext cx="3856772" cy="124084"/>
          </a:xfrm>
          <a:prstGeom prst="rect">
            <a:avLst/>
          </a:prstGeom>
          <a:solidFill>
            <a:srgbClr val="232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8372559" y="1809094"/>
            <a:ext cx="3475269" cy="111809"/>
          </a:xfrm>
          <a:prstGeom prst="rect">
            <a:avLst/>
          </a:prstGeom>
          <a:solidFill>
            <a:srgbClr val="232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rot="5400000">
            <a:off x="8657435" y="4353248"/>
            <a:ext cx="4249120" cy="111809"/>
          </a:xfrm>
          <a:prstGeom prst="rect">
            <a:avLst/>
          </a:prstGeom>
          <a:solidFill>
            <a:srgbClr val="232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cxnSp>
        <p:nvCxnSpPr>
          <p:cNvPr id="4" name="直接连接符 3"/>
          <p:cNvCxnSpPr>
            <a:stCxn id="8" idx="1"/>
          </p:cNvCxnSpPr>
          <p:nvPr/>
        </p:nvCxnSpPr>
        <p:spPr>
          <a:xfrm flipV="1">
            <a:off x="8372560" y="882369"/>
            <a:ext cx="2664977" cy="982631"/>
          </a:xfrm>
          <a:prstGeom prst="line">
            <a:avLst/>
          </a:prstGeom>
          <a:ln w="1905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 flipV="1">
            <a:off x="11210167" y="981697"/>
            <a:ext cx="412389" cy="827399"/>
          </a:xfrm>
          <a:prstGeom prst="line">
            <a:avLst/>
          </a:prstGeom>
          <a:ln w="1905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10896533" y="1865000"/>
            <a:ext cx="491656" cy="371097"/>
            <a:chOff x="8172400" y="1398749"/>
            <a:chExt cx="368742" cy="278323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10455781" y="1852817"/>
            <a:ext cx="491656" cy="371097"/>
            <a:chOff x="8172400" y="1398749"/>
            <a:chExt cx="368742" cy="278323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9996493" y="1840634"/>
            <a:ext cx="491656" cy="371097"/>
            <a:chOff x="8172400" y="1398749"/>
            <a:chExt cx="368742" cy="278323"/>
          </a:xfrm>
        </p:grpSpPr>
        <p:cxnSp>
          <p:nvCxnSpPr>
            <p:cNvPr id="25" name="直接连接符 24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/>
          <p:cNvGrpSpPr/>
          <p:nvPr/>
        </p:nvGrpSpPr>
        <p:grpSpPr>
          <a:xfrm>
            <a:off x="9553801" y="1852817"/>
            <a:ext cx="491656" cy="371097"/>
            <a:chOff x="8172400" y="1398749"/>
            <a:chExt cx="368742" cy="278323"/>
          </a:xfrm>
        </p:grpSpPr>
        <p:cxnSp>
          <p:nvCxnSpPr>
            <p:cNvPr id="28" name="直接连接符 27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9113049" y="1840634"/>
            <a:ext cx="491656" cy="371097"/>
            <a:chOff x="8172400" y="1398749"/>
            <a:chExt cx="368742" cy="278323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8653761" y="1828452"/>
            <a:ext cx="491656" cy="371097"/>
            <a:chOff x="8172400" y="1398749"/>
            <a:chExt cx="368742" cy="278323"/>
          </a:xfrm>
        </p:grpSpPr>
        <p:cxnSp>
          <p:nvCxnSpPr>
            <p:cNvPr id="34" name="直接连接符 33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组合 35"/>
          <p:cNvGrpSpPr/>
          <p:nvPr/>
        </p:nvGrpSpPr>
        <p:grpSpPr>
          <a:xfrm>
            <a:off x="8137520" y="1848638"/>
            <a:ext cx="491656" cy="371097"/>
            <a:chOff x="8172400" y="1398749"/>
            <a:chExt cx="368742" cy="278323"/>
          </a:xfrm>
        </p:grpSpPr>
        <p:cxnSp>
          <p:nvCxnSpPr>
            <p:cNvPr id="37" name="直接连接符 36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38"/>
          <p:cNvGrpSpPr/>
          <p:nvPr/>
        </p:nvGrpSpPr>
        <p:grpSpPr>
          <a:xfrm rot="16200000" flipH="1">
            <a:off x="10747436" y="2385669"/>
            <a:ext cx="588877" cy="444479"/>
            <a:chOff x="8172400" y="1398749"/>
            <a:chExt cx="368742" cy="278323"/>
          </a:xfrm>
        </p:grpSpPr>
        <p:cxnSp>
          <p:nvCxnSpPr>
            <p:cNvPr id="40" name="直接连接符 39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/>
          <p:cNvGrpSpPr/>
          <p:nvPr/>
        </p:nvGrpSpPr>
        <p:grpSpPr>
          <a:xfrm rot="16200000" flipH="1">
            <a:off x="10758226" y="2974550"/>
            <a:ext cx="588877" cy="444479"/>
            <a:chOff x="8172400" y="1398749"/>
            <a:chExt cx="368742" cy="278323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组合 44"/>
          <p:cNvGrpSpPr/>
          <p:nvPr/>
        </p:nvGrpSpPr>
        <p:grpSpPr>
          <a:xfrm rot="16200000" flipH="1">
            <a:off x="10758224" y="3563429"/>
            <a:ext cx="588877" cy="444479"/>
            <a:chOff x="8172400" y="1398749"/>
            <a:chExt cx="368742" cy="278323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组合 47"/>
          <p:cNvGrpSpPr/>
          <p:nvPr/>
        </p:nvGrpSpPr>
        <p:grpSpPr>
          <a:xfrm rot="16200000" flipH="1">
            <a:off x="10769014" y="4152310"/>
            <a:ext cx="588877" cy="444479"/>
            <a:chOff x="8172400" y="1398749"/>
            <a:chExt cx="368742" cy="278323"/>
          </a:xfrm>
        </p:grpSpPr>
        <p:cxnSp>
          <p:nvCxnSpPr>
            <p:cNvPr id="49" name="直接连接符 48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/>
          <p:cNvGrpSpPr/>
          <p:nvPr/>
        </p:nvGrpSpPr>
        <p:grpSpPr>
          <a:xfrm rot="16200000" flipH="1">
            <a:off x="10744368" y="4751978"/>
            <a:ext cx="588877" cy="444479"/>
            <a:chOff x="8172400" y="1398749"/>
            <a:chExt cx="368742" cy="278323"/>
          </a:xfrm>
        </p:grpSpPr>
        <p:cxnSp>
          <p:nvCxnSpPr>
            <p:cNvPr id="52" name="直接连接符 51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16200000" flipH="1">
            <a:off x="10755158" y="5340859"/>
            <a:ext cx="588877" cy="444479"/>
            <a:chOff x="8172400" y="1398749"/>
            <a:chExt cx="368742" cy="278323"/>
          </a:xfrm>
        </p:grpSpPr>
        <p:cxnSp>
          <p:nvCxnSpPr>
            <p:cNvPr id="55" name="直接连接符 54"/>
            <p:cNvCxnSpPr/>
            <p:nvPr/>
          </p:nvCxnSpPr>
          <p:spPr>
            <a:xfrm>
              <a:off x="8541142" y="1398749"/>
              <a:ext cx="0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H="1">
              <a:off x="8172400" y="1398749"/>
              <a:ext cx="368742" cy="278323"/>
            </a:xfrm>
            <a:prstGeom prst="line">
              <a:avLst/>
            </a:prstGeom>
            <a:ln w="38100" cap="rnd">
              <a:solidFill>
                <a:srgbClr val="232B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直接连接符 58"/>
          <p:cNvCxnSpPr/>
          <p:nvPr/>
        </p:nvCxnSpPr>
        <p:spPr>
          <a:xfrm rot="16200000">
            <a:off x="10765702" y="5929737"/>
            <a:ext cx="588877" cy="444479"/>
          </a:xfrm>
          <a:prstGeom prst="line">
            <a:avLst/>
          </a:prstGeom>
          <a:ln w="3810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10994380" y="882369"/>
            <a:ext cx="194209" cy="194209"/>
          </a:xfrm>
          <a:prstGeom prst="ellipse">
            <a:avLst/>
          </a:prstGeom>
          <a:ln w="3810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cxnSp>
        <p:nvCxnSpPr>
          <p:cNvPr id="61" name="直接连接符 60"/>
          <p:cNvCxnSpPr/>
          <p:nvPr/>
        </p:nvCxnSpPr>
        <p:spPr>
          <a:xfrm>
            <a:off x="10994379" y="981696"/>
            <a:ext cx="0" cy="787763"/>
          </a:xfrm>
          <a:prstGeom prst="line">
            <a:avLst/>
          </a:prstGeom>
          <a:ln w="3810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>
            <a:off x="11188588" y="981696"/>
            <a:ext cx="0" cy="787763"/>
          </a:xfrm>
          <a:prstGeom prst="line">
            <a:avLst/>
          </a:prstGeom>
          <a:ln w="3810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10816567" y="1700808"/>
            <a:ext cx="571623" cy="147829"/>
          </a:xfrm>
          <a:prstGeom prst="rect">
            <a:avLst/>
          </a:prstGeom>
          <a:solidFill>
            <a:srgbClr val="232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3072" name="梯形 3071"/>
          <p:cNvSpPr/>
          <p:nvPr/>
        </p:nvSpPr>
        <p:spPr>
          <a:xfrm rot="10800000">
            <a:off x="8092033" y="2715706"/>
            <a:ext cx="222408" cy="172199"/>
          </a:xfrm>
          <a:prstGeom prst="trapezoid">
            <a:avLst/>
          </a:prstGeom>
          <a:solidFill>
            <a:srgbClr val="232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8177828" y="2281287"/>
            <a:ext cx="0" cy="424276"/>
          </a:xfrm>
          <a:prstGeom prst="line">
            <a:avLst/>
          </a:prstGeom>
          <a:ln w="1905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>
            <a:off x="8236307" y="2284591"/>
            <a:ext cx="0" cy="424276"/>
          </a:xfrm>
          <a:prstGeom prst="line">
            <a:avLst/>
          </a:prstGeom>
          <a:ln w="1905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5" name="椭圆 3074"/>
          <p:cNvSpPr/>
          <p:nvPr/>
        </p:nvSpPr>
        <p:spPr>
          <a:xfrm>
            <a:off x="8109430" y="2919924"/>
            <a:ext cx="171588" cy="191352"/>
          </a:xfrm>
          <a:custGeom>
            <a:avLst/>
            <a:gdLst/>
            <a:ahLst/>
            <a:cxnLst/>
            <a:rect l="l" t="t" r="r" b="b"/>
            <a:pathLst>
              <a:path w="128691" h="143514">
                <a:moveTo>
                  <a:pt x="71757" y="0"/>
                </a:moveTo>
                <a:lnTo>
                  <a:pt x="91236" y="3932"/>
                </a:lnTo>
                <a:lnTo>
                  <a:pt x="77368" y="14105"/>
                </a:lnTo>
                <a:cubicBezTo>
                  <a:pt x="54478" y="17733"/>
                  <a:pt x="37396" y="37793"/>
                  <a:pt x="37396" y="61844"/>
                </a:cubicBezTo>
                <a:cubicBezTo>
                  <a:pt x="37396" y="89140"/>
                  <a:pt x="59399" y="111297"/>
                  <a:pt x="86637" y="111455"/>
                </a:cubicBezTo>
                <a:cubicBezTo>
                  <a:pt x="93892" y="115069"/>
                  <a:pt x="102085" y="116939"/>
                  <a:pt x="110715" y="116939"/>
                </a:cubicBezTo>
                <a:cubicBezTo>
                  <a:pt x="117076" y="116939"/>
                  <a:pt x="123199" y="115923"/>
                  <a:pt x="128691" y="113310"/>
                </a:cubicBezTo>
                <a:cubicBezTo>
                  <a:pt x="116669" y="131917"/>
                  <a:pt x="95567" y="143514"/>
                  <a:pt x="71757" y="143514"/>
                </a:cubicBezTo>
                <a:cubicBezTo>
                  <a:pt x="32127" y="143514"/>
                  <a:pt x="0" y="111387"/>
                  <a:pt x="0" y="71757"/>
                </a:cubicBezTo>
                <a:cubicBezTo>
                  <a:pt x="0" y="32127"/>
                  <a:pt x="32127" y="0"/>
                  <a:pt x="71757" y="0"/>
                </a:cubicBezTo>
                <a:close/>
              </a:path>
            </a:pathLst>
          </a:custGeom>
          <a:solidFill>
            <a:srgbClr val="232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sp>
        <p:nvSpPr>
          <p:cNvPr id="3076" name="椭圆 3075"/>
          <p:cNvSpPr/>
          <p:nvPr/>
        </p:nvSpPr>
        <p:spPr>
          <a:xfrm>
            <a:off x="8174739" y="2876445"/>
            <a:ext cx="60959" cy="60959"/>
          </a:xfrm>
          <a:prstGeom prst="ellipse">
            <a:avLst/>
          </a:prstGeom>
          <a:solidFill>
            <a:srgbClr val="232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595959"/>
              </a:solidFill>
            </a:endParaRPr>
          </a:p>
        </p:txBody>
      </p:sp>
      <p:cxnSp>
        <p:nvCxnSpPr>
          <p:cNvPr id="3078" name="直接连接符 3077"/>
          <p:cNvCxnSpPr/>
          <p:nvPr/>
        </p:nvCxnSpPr>
        <p:spPr>
          <a:xfrm flipH="1">
            <a:off x="7988571" y="3093865"/>
            <a:ext cx="178949" cy="270235"/>
          </a:xfrm>
          <a:prstGeom prst="line">
            <a:avLst/>
          </a:prstGeom>
          <a:ln w="1905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/>
        </p:nvCxnSpPr>
        <p:spPr>
          <a:xfrm>
            <a:off x="8221833" y="3085432"/>
            <a:ext cx="188076" cy="284016"/>
          </a:xfrm>
          <a:prstGeom prst="line">
            <a:avLst/>
          </a:prstGeom>
          <a:ln w="19050" cap="rnd">
            <a:solidFill>
              <a:srgbClr val="232B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83" name="组合 3082"/>
          <p:cNvGrpSpPr/>
          <p:nvPr/>
        </p:nvGrpSpPr>
        <p:grpSpPr>
          <a:xfrm>
            <a:off x="7780256" y="3362755"/>
            <a:ext cx="848920" cy="608567"/>
            <a:chOff x="5835192" y="2517732"/>
            <a:chExt cx="636690" cy="456425"/>
          </a:xfrm>
          <a:solidFill>
            <a:srgbClr val="74B0CA"/>
          </a:solidFill>
        </p:grpSpPr>
        <p:sp>
          <p:nvSpPr>
            <p:cNvPr id="3080" name="圆角矩形 3079"/>
            <p:cNvSpPr/>
            <p:nvPr/>
          </p:nvSpPr>
          <p:spPr>
            <a:xfrm>
              <a:off x="5835192" y="2571750"/>
              <a:ext cx="636690" cy="402407"/>
            </a:xfrm>
            <a:custGeom>
              <a:avLst/>
              <a:gdLst/>
              <a:ahLst/>
              <a:cxnLst/>
              <a:rect l="l" t="t" r="r" b="b"/>
              <a:pathLst>
                <a:path w="636690" h="402407">
                  <a:moveTo>
                    <a:pt x="184995" y="78567"/>
                  </a:moveTo>
                  <a:cubicBezTo>
                    <a:pt x="172370" y="78567"/>
                    <a:pt x="162135" y="88802"/>
                    <a:pt x="162135" y="101427"/>
                  </a:cubicBezTo>
                  <a:lnTo>
                    <a:pt x="162135" y="307242"/>
                  </a:lnTo>
                  <a:cubicBezTo>
                    <a:pt x="162135" y="319867"/>
                    <a:pt x="172370" y="330102"/>
                    <a:pt x="184995" y="330102"/>
                  </a:cubicBezTo>
                  <a:lnTo>
                    <a:pt x="184994" y="330103"/>
                  </a:lnTo>
                  <a:cubicBezTo>
                    <a:pt x="197619" y="330103"/>
                    <a:pt x="207854" y="319868"/>
                    <a:pt x="207854" y="307243"/>
                  </a:cubicBezTo>
                  <a:cubicBezTo>
                    <a:pt x="207854" y="238638"/>
                    <a:pt x="207855" y="170032"/>
                    <a:pt x="207855" y="101427"/>
                  </a:cubicBezTo>
                  <a:cubicBezTo>
                    <a:pt x="207855" y="88802"/>
                    <a:pt x="197620" y="78567"/>
                    <a:pt x="184995" y="78567"/>
                  </a:cubicBezTo>
                  <a:close/>
                  <a:moveTo>
                    <a:pt x="95564" y="78567"/>
                  </a:moveTo>
                  <a:cubicBezTo>
                    <a:pt x="82939" y="78567"/>
                    <a:pt x="72704" y="88802"/>
                    <a:pt x="72704" y="101427"/>
                  </a:cubicBezTo>
                  <a:lnTo>
                    <a:pt x="72704" y="307242"/>
                  </a:lnTo>
                  <a:cubicBezTo>
                    <a:pt x="72704" y="319867"/>
                    <a:pt x="82939" y="330102"/>
                    <a:pt x="95564" y="330102"/>
                  </a:cubicBezTo>
                  <a:lnTo>
                    <a:pt x="95563" y="330103"/>
                  </a:lnTo>
                  <a:cubicBezTo>
                    <a:pt x="108188" y="330103"/>
                    <a:pt x="118423" y="319868"/>
                    <a:pt x="118423" y="307243"/>
                  </a:cubicBezTo>
                  <a:cubicBezTo>
                    <a:pt x="118423" y="238638"/>
                    <a:pt x="118424" y="170032"/>
                    <a:pt x="118424" y="101427"/>
                  </a:cubicBezTo>
                  <a:cubicBezTo>
                    <a:pt x="118424" y="88802"/>
                    <a:pt x="108189" y="78567"/>
                    <a:pt x="95564" y="78567"/>
                  </a:cubicBezTo>
                  <a:close/>
                  <a:moveTo>
                    <a:pt x="542759" y="75435"/>
                  </a:moveTo>
                  <a:cubicBezTo>
                    <a:pt x="530134" y="75435"/>
                    <a:pt x="519899" y="85670"/>
                    <a:pt x="519899" y="98295"/>
                  </a:cubicBezTo>
                  <a:lnTo>
                    <a:pt x="519899" y="304110"/>
                  </a:lnTo>
                  <a:cubicBezTo>
                    <a:pt x="519899" y="316735"/>
                    <a:pt x="530134" y="326970"/>
                    <a:pt x="542759" y="326970"/>
                  </a:cubicBezTo>
                  <a:lnTo>
                    <a:pt x="542758" y="326971"/>
                  </a:lnTo>
                  <a:cubicBezTo>
                    <a:pt x="555383" y="326971"/>
                    <a:pt x="565618" y="316736"/>
                    <a:pt x="565618" y="304111"/>
                  </a:cubicBezTo>
                  <a:cubicBezTo>
                    <a:pt x="565618" y="235506"/>
                    <a:pt x="565619" y="166900"/>
                    <a:pt x="565619" y="98295"/>
                  </a:cubicBezTo>
                  <a:cubicBezTo>
                    <a:pt x="565619" y="85670"/>
                    <a:pt x="555384" y="75435"/>
                    <a:pt x="542759" y="75435"/>
                  </a:cubicBezTo>
                  <a:close/>
                  <a:moveTo>
                    <a:pt x="453328" y="75435"/>
                  </a:moveTo>
                  <a:cubicBezTo>
                    <a:pt x="440703" y="75435"/>
                    <a:pt x="430468" y="85670"/>
                    <a:pt x="430468" y="98295"/>
                  </a:cubicBezTo>
                  <a:lnTo>
                    <a:pt x="430468" y="304110"/>
                  </a:lnTo>
                  <a:cubicBezTo>
                    <a:pt x="430468" y="316735"/>
                    <a:pt x="440703" y="326970"/>
                    <a:pt x="453328" y="326970"/>
                  </a:cubicBezTo>
                  <a:lnTo>
                    <a:pt x="453327" y="326971"/>
                  </a:lnTo>
                  <a:cubicBezTo>
                    <a:pt x="465952" y="326971"/>
                    <a:pt x="476187" y="316736"/>
                    <a:pt x="476187" y="304111"/>
                  </a:cubicBezTo>
                  <a:cubicBezTo>
                    <a:pt x="476187" y="235506"/>
                    <a:pt x="476188" y="166900"/>
                    <a:pt x="476188" y="98295"/>
                  </a:cubicBezTo>
                  <a:cubicBezTo>
                    <a:pt x="476188" y="85670"/>
                    <a:pt x="465953" y="75435"/>
                    <a:pt x="453328" y="75435"/>
                  </a:cubicBezTo>
                  <a:close/>
                  <a:moveTo>
                    <a:pt x="364898" y="75435"/>
                  </a:moveTo>
                  <a:cubicBezTo>
                    <a:pt x="352273" y="75435"/>
                    <a:pt x="342038" y="85670"/>
                    <a:pt x="342038" y="98295"/>
                  </a:cubicBezTo>
                  <a:lnTo>
                    <a:pt x="342038" y="304110"/>
                  </a:lnTo>
                  <a:cubicBezTo>
                    <a:pt x="342038" y="316735"/>
                    <a:pt x="352273" y="326970"/>
                    <a:pt x="364898" y="326970"/>
                  </a:cubicBezTo>
                  <a:lnTo>
                    <a:pt x="364897" y="326971"/>
                  </a:lnTo>
                  <a:cubicBezTo>
                    <a:pt x="377522" y="326971"/>
                    <a:pt x="387757" y="316736"/>
                    <a:pt x="387757" y="304111"/>
                  </a:cubicBezTo>
                  <a:cubicBezTo>
                    <a:pt x="387757" y="235506"/>
                    <a:pt x="387758" y="166900"/>
                    <a:pt x="387758" y="98295"/>
                  </a:cubicBezTo>
                  <a:cubicBezTo>
                    <a:pt x="387758" y="85670"/>
                    <a:pt x="377523" y="75435"/>
                    <a:pt x="364898" y="75435"/>
                  </a:cubicBezTo>
                  <a:close/>
                  <a:moveTo>
                    <a:pt x="275467" y="75435"/>
                  </a:moveTo>
                  <a:cubicBezTo>
                    <a:pt x="262842" y="75435"/>
                    <a:pt x="252607" y="85670"/>
                    <a:pt x="252607" y="98295"/>
                  </a:cubicBezTo>
                  <a:lnTo>
                    <a:pt x="252607" y="304110"/>
                  </a:lnTo>
                  <a:cubicBezTo>
                    <a:pt x="252607" y="316735"/>
                    <a:pt x="262842" y="326970"/>
                    <a:pt x="275467" y="326970"/>
                  </a:cubicBezTo>
                  <a:lnTo>
                    <a:pt x="275466" y="326971"/>
                  </a:lnTo>
                  <a:cubicBezTo>
                    <a:pt x="288091" y="326971"/>
                    <a:pt x="298326" y="316736"/>
                    <a:pt x="298326" y="304111"/>
                  </a:cubicBezTo>
                  <a:cubicBezTo>
                    <a:pt x="298326" y="235506"/>
                    <a:pt x="298327" y="166900"/>
                    <a:pt x="298327" y="98295"/>
                  </a:cubicBezTo>
                  <a:cubicBezTo>
                    <a:pt x="298327" y="85670"/>
                    <a:pt x="288092" y="75435"/>
                    <a:pt x="275467" y="75435"/>
                  </a:cubicBezTo>
                  <a:close/>
                  <a:moveTo>
                    <a:pt x="67069" y="0"/>
                  </a:moveTo>
                  <a:lnTo>
                    <a:pt x="569621" y="0"/>
                  </a:lnTo>
                  <a:cubicBezTo>
                    <a:pt x="606662" y="0"/>
                    <a:pt x="636690" y="30028"/>
                    <a:pt x="636690" y="67069"/>
                  </a:cubicBezTo>
                  <a:lnTo>
                    <a:pt x="636690" y="335338"/>
                  </a:lnTo>
                  <a:cubicBezTo>
                    <a:pt x="636690" y="372379"/>
                    <a:pt x="606662" y="402407"/>
                    <a:pt x="569621" y="402407"/>
                  </a:cubicBezTo>
                  <a:lnTo>
                    <a:pt x="67069" y="402407"/>
                  </a:lnTo>
                  <a:cubicBezTo>
                    <a:pt x="30028" y="402407"/>
                    <a:pt x="0" y="372379"/>
                    <a:pt x="0" y="335338"/>
                  </a:cubicBezTo>
                  <a:lnTo>
                    <a:pt x="0" y="67069"/>
                  </a:lnTo>
                  <a:cubicBezTo>
                    <a:pt x="0" y="30028"/>
                    <a:pt x="30028" y="0"/>
                    <a:pt x="6706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3082" name="空心弧 3081"/>
            <p:cNvSpPr/>
            <p:nvPr/>
          </p:nvSpPr>
          <p:spPr>
            <a:xfrm>
              <a:off x="5940468" y="2517732"/>
              <a:ext cx="109603" cy="109603"/>
            </a:xfrm>
            <a:prstGeom prst="blockArc">
              <a:avLst>
                <a:gd name="adj1" fmla="val 10800000"/>
                <a:gd name="adj2" fmla="val 43"/>
                <a:gd name="adj3" fmla="val 1357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86" name="空心弧 85"/>
            <p:cNvSpPr/>
            <p:nvPr/>
          </p:nvSpPr>
          <p:spPr>
            <a:xfrm>
              <a:off x="6244336" y="2518571"/>
              <a:ext cx="109603" cy="109603"/>
            </a:xfrm>
            <a:prstGeom prst="blockArc">
              <a:avLst>
                <a:gd name="adj1" fmla="val 10800000"/>
                <a:gd name="adj2" fmla="val 43"/>
                <a:gd name="adj3" fmla="val 1357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7889981" y="6260558"/>
            <a:ext cx="848920" cy="608567"/>
            <a:chOff x="5835192" y="2517732"/>
            <a:chExt cx="636690" cy="456425"/>
          </a:xfrm>
          <a:solidFill>
            <a:srgbClr val="74B0CA"/>
          </a:solidFill>
        </p:grpSpPr>
        <p:sp>
          <p:nvSpPr>
            <p:cNvPr id="93" name="圆角矩形 3079"/>
            <p:cNvSpPr/>
            <p:nvPr/>
          </p:nvSpPr>
          <p:spPr>
            <a:xfrm>
              <a:off x="5835192" y="2571750"/>
              <a:ext cx="636690" cy="402407"/>
            </a:xfrm>
            <a:custGeom>
              <a:avLst/>
              <a:gdLst/>
              <a:ahLst/>
              <a:cxnLst/>
              <a:rect l="l" t="t" r="r" b="b"/>
              <a:pathLst>
                <a:path w="636690" h="402407">
                  <a:moveTo>
                    <a:pt x="184995" y="78567"/>
                  </a:moveTo>
                  <a:cubicBezTo>
                    <a:pt x="172370" y="78567"/>
                    <a:pt x="162135" y="88802"/>
                    <a:pt x="162135" y="101427"/>
                  </a:cubicBezTo>
                  <a:lnTo>
                    <a:pt x="162135" y="307242"/>
                  </a:lnTo>
                  <a:cubicBezTo>
                    <a:pt x="162135" y="319867"/>
                    <a:pt x="172370" y="330102"/>
                    <a:pt x="184995" y="330102"/>
                  </a:cubicBezTo>
                  <a:lnTo>
                    <a:pt x="184994" y="330103"/>
                  </a:lnTo>
                  <a:cubicBezTo>
                    <a:pt x="197619" y="330103"/>
                    <a:pt x="207854" y="319868"/>
                    <a:pt x="207854" y="307243"/>
                  </a:cubicBezTo>
                  <a:cubicBezTo>
                    <a:pt x="207854" y="238638"/>
                    <a:pt x="207855" y="170032"/>
                    <a:pt x="207855" y="101427"/>
                  </a:cubicBezTo>
                  <a:cubicBezTo>
                    <a:pt x="207855" y="88802"/>
                    <a:pt x="197620" y="78567"/>
                    <a:pt x="184995" y="78567"/>
                  </a:cubicBezTo>
                  <a:close/>
                  <a:moveTo>
                    <a:pt x="95564" y="78567"/>
                  </a:moveTo>
                  <a:cubicBezTo>
                    <a:pt x="82939" y="78567"/>
                    <a:pt x="72704" y="88802"/>
                    <a:pt x="72704" y="101427"/>
                  </a:cubicBezTo>
                  <a:lnTo>
                    <a:pt x="72704" y="307242"/>
                  </a:lnTo>
                  <a:cubicBezTo>
                    <a:pt x="72704" y="319867"/>
                    <a:pt x="82939" y="330102"/>
                    <a:pt x="95564" y="330102"/>
                  </a:cubicBezTo>
                  <a:lnTo>
                    <a:pt x="95563" y="330103"/>
                  </a:lnTo>
                  <a:cubicBezTo>
                    <a:pt x="108188" y="330103"/>
                    <a:pt x="118423" y="319868"/>
                    <a:pt x="118423" y="307243"/>
                  </a:cubicBezTo>
                  <a:cubicBezTo>
                    <a:pt x="118423" y="238638"/>
                    <a:pt x="118424" y="170032"/>
                    <a:pt x="118424" y="101427"/>
                  </a:cubicBezTo>
                  <a:cubicBezTo>
                    <a:pt x="118424" y="88802"/>
                    <a:pt x="108189" y="78567"/>
                    <a:pt x="95564" y="78567"/>
                  </a:cubicBezTo>
                  <a:close/>
                  <a:moveTo>
                    <a:pt x="542759" y="75435"/>
                  </a:moveTo>
                  <a:cubicBezTo>
                    <a:pt x="530134" y="75435"/>
                    <a:pt x="519899" y="85670"/>
                    <a:pt x="519899" y="98295"/>
                  </a:cubicBezTo>
                  <a:lnTo>
                    <a:pt x="519899" y="304110"/>
                  </a:lnTo>
                  <a:cubicBezTo>
                    <a:pt x="519899" y="316735"/>
                    <a:pt x="530134" y="326970"/>
                    <a:pt x="542759" y="326970"/>
                  </a:cubicBezTo>
                  <a:lnTo>
                    <a:pt x="542758" y="326971"/>
                  </a:lnTo>
                  <a:cubicBezTo>
                    <a:pt x="555383" y="326971"/>
                    <a:pt x="565618" y="316736"/>
                    <a:pt x="565618" y="304111"/>
                  </a:cubicBezTo>
                  <a:cubicBezTo>
                    <a:pt x="565618" y="235506"/>
                    <a:pt x="565619" y="166900"/>
                    <a:pt x="565619" y="98295"/>
                  </a:cubicBezTo>
                  <a:cubicBezTo>
                    <a:pt x="565619" y="85670"/>
                    <a:pt x="555384" y="75435"/>
                    <a:pt x="542759" y="75435"/>
                  </a:cubicBezTo>
                  <a:close/>
                  <a:moveTo>
                    <a:pt x="453328" y="75435"/>
                  </a:moveTo>
                  <a:cubicBezTo>
                    <a:pt x="440703" y="75435"/>
                    <a:pt x="430468" y="85670"/>
                    <a:pt x="430468" y="98295"/>
                  </a:cubicBezTo>
                  <a:lnTo>
                    <a:pt x="430468" y="304110"/>
                  </a:lnTo>
                  <a:cubicBezTo>
                    <a:pt x="430468" y="316735"/>
                    <a:pt x="440703" y="326970"/>
                    <a:pt x="453328" y="326970"/>
                  </a:cubicBezTo>
                  <a:lnTo>
                    <a:pt x="453327" y="326971"/>
                  </a:lnTo>
                  <a:cubicBezTo>
                    <a:pt x="465952" y="326971"/>
                    <a:pt x="476187" y="316736"/>
                    <a:pt x="476187" y="304111"/>
                  </a:cubicBezTo>
                  <a:cubicBezTo>
                    <a:pt x="476187" y="235506"/>
                    <a:pt x="476188" y="166900"/>
                    <a:pt x="476188" y="98295"/>
                  </a:cubicBezTo>
                  <a:cubicBezTo>
                    <a:pt x="476188" y="85670"/>
                    <a:pt x="465953" y="75435"/>
                    <a:pt x="453328" y="75435"/>
                  </a:cubicBezTo>
                  <a:close/>
                  <a:moveTo>
                    <a:pt x="364898" y="75435"/>
                  </a:moveTo>
                  <a:cubicBezTo>
                    <a:pt x="352273" y="75435"/>
                    <a:pt x="342038" y="85670"/>
                    <a:pt x="342038" y="98295"/>
                  </a:cubicBezTo>
                  <a:lnTo>
                    <a:pt x="342038" y="304110"/>
                  </a:lnTo>
                  <a:cubicBezTo>
                    <a:pt x="342038" y="316735"/>
                    <a:pt x="352273" y="326970"/>
                    <a:pt x="364898" y="326970"/>
                  </a:cubicBezTo>
                  <a:lnTo>
                    <a:pt x="364897" y="326971"/>
                  </a:lnTo>
                  <a:cubicBezTo>
                    <a:pt x="377522" y="326971"/>
                    <a:pt x="387757" y="316736"/>
                    <a:pt x="387757" y="304111"/>
                  </a:cubicBezTo>
                  <a:cubicBezTo>
                    <a:pt x="387757" y="235506"/>
                    <a:pt x="387758" y="166900"/>
                    <a:pt x="387758" y="98295"/>
                  </a:cubicBezTo>
                  <a:cubicBezTo>
                    <a:pt x="387758" y="85670"/>
                    <a:pt x="377523" y="75435"/>
                    <a:pt x="364898" y="75435"/>
                  </a:cubicBezTo>
                  <a:close/>
                  <a:moveTo>
                    <a:pt x="275467" y="75435"/>
                  </a:moveTo>
                  <a:cubicBezTo>
                    <a:pt x="262842" y="75435"/>
                    <a:pt x="252607" y="85670"/>
                    <a:pt x="252607" y="98295"/>
                  </a:cubicBezTo>
                  <a:lnTo>
                    <a:pt x="252607" y="304110"/>
                  </a:lnTo>
                  <a:cubicBezTo>
                    <a:pt x="252607" y="316735"/>
                    <a:pt x="262842" y="326970"/>
                    <a:pt x="275467" y="326970"/>
                  </a:cubicBezTo>
                  <a:lnTo>
                    <a:pt x="275466" y="326971"/>
                  </a:lnTo>
                  <a:cubicBezTo>
                    <a:pt x="288091" y="326971"/>
                    <a:pt x="298326" y="316736"/>
                    <a:pt x="298326" y="304111"/>
                  </a:cubicBezTo>
                  <a:cubicBezTo>
                    <a:pt x="298326" y="235506"/>
                    <a:pt x="298327" y="166900"/>
                    <a:pt x="298327" y="98295"/>
                  </a:cubicBezTo>
                  <a:cubicBezTo>
                    <a:pt x="298327" y="85670"/>
                    <a:pt x="288092" y="75435"/>
                    <a:pt x="275467" y="75435"/>
                  </a:cubicBezTo>
                  <a:close/>
                  <a:moveTo>
                    <a:pt x="67069" y="0"/>
                  </a:moveTo>
                  <a:lnTo>
                    <a:pt x="569621" y="0"/>
                  </a:lnTo>
                  <a:cubicBezTo>
                    <a:pt x="606662" y="0"/>
                    <a:pt x="636690" y="30028"/>
                    <a:pt x="636690" y="67069"/>
                  </a:cubicBezTo>
                  <a:lnTo>
                    <a:pt x="636690" y="335338"/>
                  </a:lnTo>
                  <a:cubicBezTo>
                    <a:pt x="636690" y="372379"/>
                    <a:pt x="606662" y="402407"/>
                    <a:pt x="569621" y="402407"/>
                  </a:cubicBezTo>
                  <a:lnTo>
                    <a:pt x="67069" y="402407"/>
                  </a:lnTo>
                  <a:cubicBezTo>
                    <a:pt x="30028" y="402407"/>
                    <a:pt x="0" y="372379"/>
                    <a:pt x="0" y="335338"/>
                  </a:cubicBezTo>
                  <a:lnTo>
                    <a:pt x="0" y="67069"/>
                  </a:lnTo>
                  <a:cubicBezTo>
                    <a:pt x="0" y="30028"/>
                    <a:pt x="30028" y="0"/>
                    <a:pt x="6706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94" name="空心弧 93"/>
            <p:cNvSpPr/>
            <p:nvPr/>
          </p:nvSpPr>
          <p:spPr>
            <a:xfrm>
              <a:off x="5940468" y="2517732"/>
              <a:ext cx="109603" cy="109603"/>
            </a:xfrm>
            <a:prstGeom prst="blockArc">
              <a:avLst>
                <a:gd name="adj1" fmla="val 10800000"/>
                <a:gd name="adj2" fmla="val 43"/>
                <a:gd name="adj3" fmla="val 1357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95" name="空心弧 94"/>
            <p:cNvSpPr/>
            <p:nvPr/>
          </p:nvSpPr>
          <p:spPr>
            <a:xfrm>
              <a:off x="6244336" y="2518571"/>
              <a:ext cx="109603" cy="109603"/>
            </a:xfrm>
            <a:prstGeom prst="blockArc">
              <a:avLst>
                <a:gd name="adj1" fmla="val 10800000"/>
                <a:gd name="adj2" fmla="val 43"/>
                <a:gd name="adj3" fmla="val 1357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8920145" y="5892775"/>
            <a:ext cx="848920" cy="608567"/>
            <a:chOff x="5835192" y="2517732"/>
            <a:chExt cx="636690" cy="456425"/>
          </a:xfrm>
          <a:solidFill>
            <a:srgbClr val="74B0CA"/>
          </a:solidFill>
        </p:grpSpPr>
        <p:sp>
          <p:nvSpPr>
            <p:cNvPr id="97" name="圆角矩形 3079"/>
            <p:cNvSpPr/>
            <p:nvPr/>
          </p:nvSpPr>
          <p:spPr>
            <a:xfrm>
              <a:off x="5835192" y="2571750"/>
              <a:ext cx="636690" cy="402407"/>
            </a:xfrm>
            <a:custGeom>
              <a:avLst/>
              <a:gdLst/>
              <a:ahLst/>
              <a:cxnLst/>
              <a:rect l="l" t="t" r="r" b="b"/>
              <a:pathLst>
                <a:path w="636690" h="402407">
                  <a:moveTo>
                    <a:pt x="184995" y="78567"/>
                  </a:moveTo>
                  <a:cubicBezTo>
                    <a:pt x="172370" y="78567"/>
                    <a:pt x="162135" y="88802"/>
                    <a:pt x="162135" y="101427"/>
                  </a:cubicBezTo>
                  <a:lnTo>
                    <a:pt x="162135" y="307242"/>
                  </a:lnTo>
                  <a:cubicBezTo>
                    <a:pt x="162135" y="319867"/>
                    <a:pt x="172370" y="330102"/>
                    <a:pt x="184995" y="330102"/>
                  </a:cubicBezTo>
                  <a:lnTo>
                    <a:pt x="184994" y="330103"/>
                  </a:lnTo>
                  <a:cubicBezTo>
                    <a:pt x="197619" y="330103"/>
                    <a:pt x="207854" y="319868"/>
                    <a:pt x="207854" y="307243"/>
                  </a:cubicBezTo>
                  <a:cubicBezTo>
                    <a:pt x="207854" y="238638"/>
                    <a:pt x="207855" y="170032"/>
                    <a:pt x="207855" y="101427"/>
                  </a:cubicBezTo>
                  <a:cubicBezTo>
                    <a:pt x="207855" y="88802"/>
                    <a:pt x="197620" y="78567"/>
                    <a:pt x="184995" y="78567"/>
                  </a:cubicBezTo>
                  <a:close/>
                  <a:moveTo>
                    <a:pt x="95564" y="78567"/>
                  </a:moveTo>
                  <a:cubicBezTo>
                    <a:pt x="82939" y="78567"/>
                    <a:pt x="72704" y="88802"/>
                    <a:pt x="72704" y="101427"/>
                  </a:cubicBezTo>
                  <a:lnTo>
                    <a:pt x="72704" y="307242"/>
                  </a:lnTo>
                  <a:cubicBezTo>
                    <a:pt x="72704" y="319867"/>
                    <a:pt x="82939" y="330102"/>
                    <a:pt x="95564" y="330102"/>
                  </a:cubicBezTo>
                  <a:lnTo>
                    <a:pt x="95563" y="330103"/>
                  </a:lnTo>
                  <a:cubicBezTo>
                    <a:pt x="108188" y="330103"/>
                    <a:pt x="118423" y="319868"/>
                    <a:pt x="118423" y="307243"/>
                  </a:cubicBezTo>
                  <a:cubicBezTo>
                    <a:pt x="118423" y="238638"/>
                    <a:pt x="118424" y="170032"/>
                    <a:pt x="118424" y="101427"/>
                  </a:cubicBezTo>
                  <a:cubicBezTo>
                    <a:pt x="118424" y="88802"/>
                    <a:pt x="108189" y="78567"/>
                    <a:pt x="95564" y="78567"/>
                  </a:cubicBezTo>
                  <a:close/>
                  <a:moveTo>
                    <a:pt x="542759" y="75435"/>
                  </a:moveTo>
                  <a:cubicBezTo>
                    <a:pt x="530134" y="75435"/>
                    <a:pt x="519899" y="85670"/>
                    <a:pt x="519899" y="98295"/>
                  </a:cubicBezTo>
                  <a:lnTo>
                    <a:pt x="519899" y="304110"/>
                  </a:lnTo>
                  <a:cubicBezTo>
                    <a:pt x="519899" y="316735"/>
                    <a:pt x="530134" y="326970"/>
                    <a:pt x="542759" y="326970"/>
                  </a:cubicBezTo>
                  <a:lnTo>
                    <a:pt x="542758" y="326971"/>
                  </a:lnTo>
                  <a:cubicBezTo>
                    <a:pt x="555383" y="326971"/>
                    <a:pt x="565618" y="316736"/>
                    <a:pt x="565618" y="304111"/>
                  </a:cubicBezTo>
                  <a:cubicBezTo>
                    <a:pt x="565618" y="235506"/>
                    <a:pt x="565619" y="166900"/>
                    <a:pt x="565619" y="98295"/>
                  </a:cubicBezTo>
                  <a:cubicBezTo>
                    <a:pt x="565619" y="85670"/>
                    <a:pt x="555384" y="75435"/>
                    <a:pt x="542759" y="75435"/>
                  </a:cubicBezTo>
                  <a:close/>
                  <a:moveTo>
                    <a:pt x="453328" y="75435"/>
                  </a:moveTo>
                  <a:cubicBezTo>
                    <a:pt x="440703" y="75435"/>
                    <a:pt x="430468" y="85670"/>
                    <a:pt x="430468" y="98295"/>
                  </a:cubicBezTo>
                  <a:lnTo>
                    <a:pt x="430468" y="304110"/>
                  </a:lnTo>
                  <a:cubicBezTo>
                    <a:pt x="430468" y="316735"/>
                    <a:pt x="440703" y="326970"/>
                    <a:pt x="453328" y="326970"/>
                  </a:cubicBezTo>
                  <a:lnTo>
                    <a:pt x="453327" y="326971"/>
                  </a:lnTo>
                  <a:cubicBezTo>
                    <a:pt x="465952" y="326971"/>
                    <a:pt x="476187" y="316736"/>
                    <a:pt x="476187" y="304111"/>
                  </a:cubicBezTo>
                  <a:cubicBezTo>
                    <a:pt x="476187" y="235506"/>
                    <a:pt x="476188" y="166900"/>
                    <a:pt x="476188" y="98295"/>
                  </a:cubicBezTo>
                  <a:cubicBezTo>
                    <a:pt x="476188" y="85670"/>
                    <a:pt x="465953" y="75435"/>
                    <a:pt x="453328" y="75435"/>
                  </a:cubicBezTo>
                  <a:close/>
                  <a:moveTo>
                    <a:pt x="364898" y="75435"/>
                  </a:moveTo>
                  <a:cubicBezTo>
                    <a:pt x="352273" y="75435"/>
                    <a:pt x="342038" y="85670"/>
                    <a:pt x="342038" y="98295"/>
                  </a:cubicBezTo>
                  <a:lnTo>
                    <a:pt x="342038" y="304110"/>
                  </a:lnTo>
                  <a:cubicBezTo>
                    <a:pt x="342038" y="316735"/>
                    <a:pt x="352273" y="326970"/>
                    <a:pt x="364898" y="326970"/>
                  </a:cubicBezTo>
                  <a:lnTo>
                    <a:pt x="364897" y="326971"/>
                  </a:lnTo>
                  <a:cubicBezTo>
                    <a:pt x="377522" y="326971"/>
                    <a:pt x="387757" y="316736"/>
                    <a:pt x="387757" y="304111"/>
                  </a:cubicBezTo>
                  <a:cubicBezTo>
                    <a:pt x="387757" y="235506"/>
                    <a:pt x="387758" y="166900"/>
                    <a:pt x="387758" y="98295"/>
                  </a:cubicBezTo>
                  <a:cubicBezTo>
                    <a:pt x="387758" y="85670"/>
                    <a:pt x="377523" y="75435"/>
                    <a:pt x="364898" y="75435"/>
                  </a:cubicBezTo>
                  <a:close/>
                  <a:moveTo>
                    <a:pt x="275467" y="75435"/>
                  </a:moveTo>
                  <a:cubicBezTo>
                    <a:pt x="262842" y="75435"/>
                    <a:pt x="252607" y="85670"/>
                    <a:pt x="252607" y="98295"/>
                  </a:cubicBezTo>
                  <a:lnTo>
                    <a:pt x="252607" y="304110"/>
                  </a:lnTo>
                  <a:cubicBezTo>
                    <a:pt x="252607" y="316735"/>
                    <a:pt x="262842" y="326970"/>
                    <a:pt x="275467" y="326970"/>
                  </a:cubicBezTo>
                  <a:lnTo>
                    <a:pt x="275466" y="326971"/>
                  </a:lnTo>
                  <a:cubicBezTo>
                    <a:pt x="288091" y="326971"/>
                    <a:pt x="298326" y="316736"/>
                    <a:pt x="298326" y="304111"/>
                  </a:cubicBezTo>
                  <a:cubicBezTo>
                    <a:pt x="298326" y="235506"/>
                    <a:pt x="298327" y="166900"/>
                    <a:pt x="298327" y="98295"/>
                  </a:cubicBezTo>
                  <a:cubicBezTo>
                    <a:pt x="298327" y="85670"/>
                    <a:pt x="288092" y="75435"/>
                    <a:pt x="275467" y="75435"/>
                  </a:cubicBezTo>
                  <a:close/>
                  <a:moveTo>
                    <a:pt x="67069" y="0"/>
                  </a:moveTo>
                  <a:lnTo>
                    <a:pt x="569621" y="0"/>
                  </a:lnTo>
                  <a:cubicBezTo>
                    <a:pt x="606662" y="0"/>
                    <a:pt x="636690" y="30028"/>
                    <a:pt x="636690" y="67069"/>
                  </a:cubicBezTo>
                  <a:lnTo>
                    <a:pt x="636690" y="335338"/>
                  </a:lnTo>
                  <a:cubicBezTo>
                    <a:pt x="636690" y="372379"/>
                    <a:pt x="606662" y="402407"/>
                    <a:pt x="569621" y="402407"/>
                  </a:cubicBezTo>
                  <a:lnTo>
                    <a:pt x="67069" y="402407"/>
                  </a:lnTo>
                  <a:cubicBezTo>
                    <a:pt x="30028" y="402407"/>
                    <a:pt x="0" y="372379"/>
                    <a:pt x="0" y="335338"/>
                  </a:cubicBezTo>
                  <a:lnTo>
                    <a:pt x="0" y="67069"/>
                  </a:lnTo>
                  <a:cubicBezTo>
                    <a:pt x="0" y="30028"/>
                    <a:pt x="30028" y="0"/>
                    <a:pt x="6706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98" name="空心弧 97"/>
            <p:cNvSpPr/>
            <p:nvPr/>
          </p:nvSpPr>
          <p:spPr>
            <a:xfrm>
              <a:off x="5940468" y="2517732"/>
              <a:ext cx="109603" cy="109603"/>
            </a:xfrm>
            <a:prstGeom prst="blockArc">
              <a:avLst>
                <a:gd name="adj1" fmla="val 10800000"/>
                <a:gd name="adj2" fmla="val 43"/>
                <a:gd name="adj3" fmla="val 1357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99" name="空心弧 98"/>
            <p:cNvSpPr/>
            <p:nvPr/>
          </p:nvSpPr>
          <p:spPr>
            <a:xfrm>
              <a:off x="6244336" y="2518571"/>
              <a:ext cx="109603" cy="109603"/>
            </a:xfrm>
            <a:prstGeom prst="blockArc">
              <a:avLst>
                <a:gd name="adj1" fmla="val 10800000"/>
                <a:gd name="adj2" fmla="val 43"/>
                <a:gd name="adj3" fmla="val 1357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8921717" y="5319459"/>
            <a:ext cx="848920" cy="608567"/>
            <a:chOff x="5835192" y="2517732"/>
            <a:chExt cx="636690" cy="456425"/>
          </a:xfrm>
          <a:solidFill>
            <a:srgbClr val="858585"/>
          </a:solidFill>
        </p:grpSpPr>
        <p:sp>
          <p:nvSpPr>
            <p:cNvPr id="89" name="圆角矩形 3079"/>
            <p:cNvSpPr/>
            <p:nvPr/>
          </p:nvSpPr>
          <p:spPr>
            <a:xfrm>
              <a:off x="5835192" y="2571750"/>
              <a:ext cx="636690" cy="402407"/>
            </a:xfrm>
            <a:custGeom>
              <a:avLst/>
              <a:gdLst/>
              <a:ahLst/>
              <a:cxnLst/>
              <a:rect l="l" t="t" r="r" b="b"/>
              <a:pathLst>
                <a:path w="636690" h="402407">
                  <a:moveTo>
                    <a:pt x="184995" y="78567"/>
                  </a:moveTo>
                  <a:cubicBezTo>
                    <a:pt x="172370" y="78567"/>
                    <a:pt x="162135" y="88802"/>
                    <a:pt x="162135" y="101427"/>
                  </a:cubicBezTo>
                  <a:lnTo>
                    <a:pt x="162135" y="307242"/>
                  </a:lnTo>
                  <a:cubicBezTo>
                    <a:pt x="162135" y="319867"/>
                    <a:pt x="172370" y="330102"/>
                    <a:pt x="184995" y="330102"/>
                  </a:cubicBezTo>
                  <a:lnTo>
                    <a:pt x="184994" y="330103"/>
                  </a:lnTo>
                  <a:cubicBezTo>
                    <a:pt x="197619" y="330103"/>
                    <a:pt x="207854" y="319868"/>
                    <a:pt x="207854" y="307243"/>
                  </a:cubicBezTo>
                  <a:cubicBezTo>
                    <a:pt x="207854" y="238638"/>
                    <a:pt x="207855" y="170032"/>
                    <a:pt x="207855" y="101427"/>
                  </a:cubicBezTo>
                  <a:cubicBezTo>
                    <a:pt x="207855" y="88802"/>
                    <a:pt x="197620" y="78567"/>
                    <a:pt x="184995" y="78567"/>
                  </a:cubicBezTo>
                  <a:close/>
                  <a:moveTo>
                    <a:pt x="95564" y="78567"/>
                  </a:moveTo>
                  <a:cubicBezTo>
                    <a:pt x="82939" y="78567"/>
                    <a:pt x="72704" y="88802"/>
                    <a:pt x="72704" y="101427"/>
                  </a:cubicBezTo>
                  <a:lnTo>
                    <a:pt x="72704" y="307242"/>
                  </a:lnTo>
                  <a:cubicBezTo>
                    <a:pt x="72704" y="319867"/>
                    <a:pt x="82939" y="330102"/>
                    <a:pt x="95564" y="330102"/>
                  </a:cubicBezTo>
                  <a:lnTo>
                    <a:pt x="95563" y="330103"/>
                  </a:lnTo>
                  <a:cubicBezTo>
                    <a:pt x="108188" y="330103"/>
                    <a:pt x="118423" y="319868"/>
                    <a:pt x="118423" y="307243"/>
                  </a:cubicBezTo>
                  <a:cubicBezTo>
                    <a:pt x="118423" y="238638"/>
                    <a:pt x="118424" y="170032"/>
                    <a:pt x="118424" y="101427"/>
                  </a:cubicBezTo>
                  <a:cubicBezTo>
                    <a:pt x="118424" y="88802"/>
                    <a:pt x="108189" y="78567"/>
                    <a:pt x="95564" y="78567"/>
                  </a:cubicBezTo>
                  <a:close/>
                  <a:moveTo>
                    <a:pt x="542759" y="75435"/>
                  </a:moveTo>
                  <a:cubicBezTo>
                    <a:pt x="530134" y="75435"/>
                    <a:pt x="519899" y="85670"/>
                    <a:pt x="519899" y="98295"/>
                  </a:cubicBezTo>
                  <a:lnTo>
                    <a:pt x="519899" y="304110"/>
                  </a:lnTo>
                  <a:cubicBezTo>
                    <a:pt x="519899" y="316735"/>
                    <a:pt x="530134" y="326970"/>
                    <a:pt x="542759" y="326970"/>
                  </a:cubicBezTo>
                  <a:lnTo>
                    <a:pt x="542758" y="326971"/>
                  </a:lnTo>
                  <a:cubicBezTo>
                    <a:pt x="555383" y="326971"/>
                    <a:pt x="565618" y="316736"/>
                    <a:pt x="565618" y="304111"/>
                  </a:cubicBezTo>
                  <a:cubicBezTo>
                    <a:pt x="565618" y="235506"/>
                    <a:pt x="565619" y="166900"/>
                    <a:pt x="565619" y="98295"/>
                  </a:cubicBezTo>
                  <a:cubicBezTo>
                    <a:pt x="565619" y="85670"/>
                    <a:pt x="555384" y="75435"/>
                    <a:pt x="542759" y="75435"/>
                  </a:cubicBezTo>
                  <a:close/>
                  <a:moveTo>
                    <a:pt x="453328" y="75435"/>
                  </a:moveTo>
                  <a:cubicBezTo>
                    <a:pt x="440703" y="75435"/>
                    <a:pt x="430468" y="85670"/>
                    <a:pt x="430468" y="98295"/>
                  </a:cubicBezTo>
                  <a:lnTo>
                    <a:pt x="430468" y="304110"/>
                  </a:lnTo>
                  <a:cubicBezTo>
                    <a:pt x="430468" y="316735"/>
                    <a:pt x="440703" y="326970"/>
                    <a:pt x="453328" y="326970"/>
                  </a:cubicBezTo>
                  <a:lnTo>
                    <a:pt x="453327" y="326971"/>
                  </a:lnTo>
                  <a:cubicBezTo>
                    <a:pt x="465952" y="326971"/>
                    <a:pt x="476187" y="316736"/>
                    <a:pt x="476187" y="304111"/>
                  </a:cubicBezTo>
                  <a:cubicBezTo>
                    <a:pt x="476187" y="235506"/>
                    <a:pt x="476188" y="166900"/>
                    <a:pt x="476188" y="98295"/>
                  </a:cubicBezTo>
                  <a:cubicBezTo>
                    <a:pt x="476188" y="85670"/>
                    <a:pt x="465953" y="75435"/>
                    <a:pt x="453328" y="75435"/>
                  </a:cubicBezTo>
                  <a:close/>
                  <a:moveTo>
                    <a:pt x="364898" y="75435"/>
                  </a:moveTo>
                  <a:cubicBezTo>
                    <a:pt x="352273" y="75435"/>
                    <a:pt x="342038" y="85670"/>
                    <a:pt x="342038" y="98295"/>
                  </a:cubicBezTo>
                  <a:lnTo>
                    <a:pt x="342038" y="304110"/>
                  </a:lnTo>
                  <a:cubicBezTo>
                    <a:pt x="342038" y="316735"/>
                    <a:pt x="352273" y="326970"/>
                    <a:pt x="364898" y="326970"/>
                  </a:cubicBezTo>
                  <a:lnTo>
                    <a:pt x="364897" y="326971"/>
                  </a:lnTo>
                  <a:cubicBezTo>
                    <a:pt x="377522" y="326971"/>
                    <a:pt x="387757" y="316736"/>
                    <a:pt x="387757" y="304111"/>
                  </a:cubicBezTo>
                  <a:cubicBezTo>
                    <a:pt x="387757" y="235506"/>
                    <a:pt x="387758" y="166900"/>
                    <a:pt x="387758" y="98295"/>
                  </a:cubicBezTo>
                  <a:cubicBezTo>
                    <a:pt x="387758" y="85670"/>
                    <a:pt x="377523" y="75435"/>
                    <a:pt x="364898" y="75435"/>
                  </a:cubicBezTo>
                  <a:close/>
                  <a:moveTo>
                    <a:pt x="275467" y="75435"/>
                  </a:moveTo>
                  <a:cubicBezTo>
                    <a:pt x="262842" y="75435"/>
                    <a:pt x="252607" y="85670"/>
                    <a:pt x="252607" y="98295"/>
                  </a:cubicBezTo>
                  <a:lnTo>
                    <a:pt x="252607" y="304110"/>
                  </a:lnTo>
                  <a:cubicBezTo>
                    <a:pt x="252607" y="316735"/>
                    <a:pt x="262842" y="326970"/>
                    <a:pt x="275467" y="326970"/>
                  </a:cubicBezTo>
                  <a:lnTo>
                    <a:pt x="275466" y="326971"/>
                  </a:lnTo>
                  <a:cubicBezTo>
                    <a:pt x="288091" y="326971"/>
                    <a:pt x="298326" y="316736"/>
                    <a:pt x="298326" y="304111"/>
                  </a:cubicBezTo>
                  <a:cubicBezTo>
                    <a:pt x="298326" y="235506"/>
                    <a:pt x="298327" y="166900"/>
                    <a:pt x="298327" y="98295"/>
                  </a:cubicBezTo>
                  <a:cubicBezTo>
                    <a:pt x="298327" y="85670"/>
                    <a:pt x="288092" y="75435"/>
                    <a:pt x="275467" y="75435"/>
                  </a:cubicBezTo>
                  <a:close/>
                  <a:moveTo>
                    <a:pt x="67069" y="0"/>
                  </a:moveTo>
                  <a:lnTo>
                    <a:pt x="569621" y="0"/>
                  </a:lnTo>
                  <a:cubicBezTo>
                    <a:pt x="606662" y="0"/>
                    <a:pt x="636690" y="30028"/>
                    <a:pt x="636690" y="67069"/>
                  </a:cubicBezTo>
                  <a:lnTo>
                    <a:pt x="636690" y="335338"/>
                  </a:lnTo>
                  <a:cubicBezTo>
                    <a:pt x="636690" y="372379"/>
                    <a:pt x="606662" y="402407"/>
                    <a:pt x="569621" y="402407"/>
                  </a:cubicBezTo>
                  <a:lnTo>
                    <a:pt x="67069" y="402407"/>
                  </a:lnTo>
                  <a:cubicBezTo>
                    <a:pt x="30028" y="402407"/>
                    <a:pt x="0" y="372379"/>
                    <a:pt x="0" y="335338"/>
                  </a:cubicBezTo>
                  <a:lnTo>
                    <a:pt x="0" y="67069"/>
                  </a:lnTo>
                  <a:cubicBezTo>
                    <a:pt x="0" y="30028"/>
                    <a:pt x="30028" y="0"/>
                    <a:pt x="6706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90" name="空心弧 89"/>
            <p:cNvSpPr/>
            <p:nvPr/>
          </p:nvSpPr>
          <p:spPr>
            <a:xfrm>
              <a:off x="5940468" y="2517732"/>
              <a:ext cx="109603" cy="109603"/>
            </a:xfrm>
            <a:prstGeom prst="blockArc">
              <a:avLst>
                <a:gd name="adj1" fmla="val 10800000"/>
                <a:gd name="adj2" fmla="val 43"/>
                <a:gd name="adj3" fmla="val 1357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91" name="空心弧 90"/>
            <p:cNvSpPr/>
            <p:nvPr/>
          </p:nvSpPr>
          <p:spPr>
            <a:xfrm>
              <a:off x="6244336" y="2518571"/>
              <a:ext cx="109603" cy="109603"/>
            </a:xfrm>
            <a:prstGeom prst="blockArc">
              <a:avLst>
                <a:gd name="adj1" fmla="val 10800000"/>
                <a:gd name="adj2" fmla="val 43"/>
                <a:gd name="adj3" fmla="val 1357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1034588" y="2489996"/>
            <a:ext cx="451249" cy="318243"/>
            <a:chOff x="1326496" y="4283251"/>
            <a:chExt cx="1129493" cy="796573"/>
          </a:xfrm>
        </p:grpSpPr>
        <p:cxnSp>
          <p:nvCxnSpPr>
            <p:cNvPr id="113" name="直接连接符 112"/>
            <p:cNvCxnSpPr/>
            <p:nvPr/>
          </p:nvCxnSpPr>
          <p:spPr>
            <a:xfrm>
              <a:off x="1537989" y="4295029"/>
              <a:ext cx="698725" cy="0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>
              <a:off x="2236914" y="4298775"/>
              <a:ext cx="219075" cy="219075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H="1">
              <a:off x="1899269" y="4524375"/>
              <a:ext cx="555448" cy="555449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H="1" flipV="1">
              <a:off x="1328513" y="4514850"/>
              <a:ext cx="545924" cy="545925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H="1">
              <a:off x="1326496" y="4308299"/>
              <a:ext cx="206551" cy="206551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>
              <a:off x="1356343" y="4527374"/>
              <a:ext cx="1076325" cy="0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H="1" flipV="1">
              <a:off x="1572178" y="4536899"/>
              <a:ext cx="314326" cy="523875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H="1" flipV="1">
              <a:off x="1769466" y="4527374"/>
              <a:ext cx="123826" cy="533402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889743" y="4527374"/>
              <a:ext cx="124669" cy="533400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 flipV="1">
              <a:off x="1889743" y="4527374"/>
              <a:ext cx="333375" cy="533400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>
              <a:off x="1558860" y="4311585"/>
              <a:ext cx="218255" cy="218255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1808780" y="4314826"/>
              <a:ext cx="219414" cy="219414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>
              <a:off x="2001110" y="4304522"/>
              <a:ext cx="227122" cy="227122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 flipH="1">
              <a:off x="1582714" y="4305300"/>
              <a:ext cx="217593" cy="217594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/>
            <p:nvPr/>
          </p:nvCxnSpPr>
          <p:spPr>
            <a:xfrm flipH="1">
              <a:off x="1770014" y="4295775"/>
              <a:ext cx="227538" cy="227539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/>
            <p:nvPr/>
          </p:nvCxnSpPr>
          <p:spPr>
            <a:xfrm flipH="1">
              <a:off x="2014412" y="4283251"/>
              <a:ext cx="227538" cy="227539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组合 128"/>
          <p:cNvGrpSpPr/>
          <p:nvPr/>
        </p:nvGrpSpPr>
        <p:grpSpPr>
          <a:xfrm>
            <a:off x="4348135" y="2447759"/>
            <a:ext cx="272352" cy="515608"/>
            <a:chOff x="5130721" y="-266700"/>
            <a:chExt cx="990600" cy="1875362"/>
          </a:xfrm>
        </p:grpSpPr>
        <p:sp>
          <p:nvSpPr>
            <p:cNvPr id="130" name="椭圆 111"/>
            <p:cNvSpPr/>
            <p:nvPr/>
          </p:nvSpPr>
          <p:spPr>
            <a:xfrm>
              <a:off x="5130721" y="-266700"/>
              <a:ext cx="990600" cy="1501925"/>
            </a:xfrm>
            <a:custGeom>
              <a:avLst/>
              <a:gdLst/>
              <a:ahLst/>
              <a:cxnLst/>
              <a:rect l="l" t="t" r="r" b="b"/>
              <a:pathLst>
                <a:path w="990600" h="1501925">
                  <a:moveTo>
                    <a:pt x="495300" y="0"/>
                  </a:moveTo>
                  <a:cubicBezTo>
                    <a:pt x="768847" y="0"/>
                    <a:pt x="990600" y="221753"/>
                    <a:pt x="990600" y="495300"/>
                  </a:cubicBezTo>
                  <a:cubicBezTo>
                    <a:pt x="990600" y="624140"/>
                    <a:pt x="941407" y="741489"/>
                    <a:pt x="859584" y="828497"/>
                  </a:cubicBezTo>
                  <a:lnTo>
                    <a:pt x="610953" y="1438275"/>
                  </a:lnTo>
                  <a:lnTo>
                    <a:pt x="602238" y="1438275"/>
                  </a:lnTo>
                  <a:cubicBezTo>
                    <a:pt x="581653" y="1476862"/>
                    <a:pt x="540649" y="1501925"/>
                    <a:pt x="493791" y="1501925"/>
                  </a:cubicBezTo>
                  <a:cubicBezTo>
                    <a:pt x="432195" y="1501925"/>
                    <a:pt x="380714" y="1458615"/>
                    <a:pt x="370636" y="1400244"/>
                  </a:cubicBezTo>
                  <a:lnTo>
                    <a:pt x="143857" y="844060"/>
                  </a:lnTo>
                  <a:cubicBezTo>
                    <a:pt x="54886" y="754662"/>
                    <a:pt x="0" y="631391"/>
                    <a:pt x="0" y="495300"/>
                  </a:cubicBezTo>
                  <a:cubicBezTo>
                    <a:pt x="0" y="221753"/>
                    <a:pt x="221753" y="0"/>
                    <a:pt x="495300" y="0"/>
                  </a:cubicBezTo>
                  <a:close/>
                </a:path>
              </a:pathLst>
            </a:custGeom>
            <a:noFill/>
            <a:ln w="15875">
              <a:solidFill>
                <a:srgbClr val="59595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131" name="弧形 130"/>
            <p:cNvSpPr/>
            <p:nvPr/>
          </p:nvSpPr>
          <p:spPr>
            <a:xfrm rot="16200000">
              <a:off x="5353051" y="-23585"/>
              <a:ext cx="569126" cy="569126"/>
            </a:xfrm>
            <a:prstGeom prst="arc">
              <a:avLst>
                <a:gd name="adj1" fmla="val 16200000"/>
                <a:gd name="adj2" fmla="val 21549875"/>
              </a:avLst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cxnSp>
          <p:nvCxnSpPr>
            <p:cNvPr id="132" name="直接连接符 131"/>
            <p:cNvCxnSpPr/>
            <p:nvPr/>
          </p:nvCxnSpPr>
          <p:spPr>
            <a:xfrm>
              <a:off x="5345033" y="739816"/>
              <a:ext cx="561975" cy="0"/>
            </a:xfrm>
            <a:prstGeom prst="line">
              <a:avLst/>
            </a:prstGeom>
            <a:noFill/>
            <a:ln w="15875">
              <a:solidFill>
                <a:srgbClr val="59595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3" name="弧形 132"/>
            <p:cNvSpPr/>
            <p:nvPr/>
          </p:nvSpPr>
          <p:spPr>
            <a:xfrm rot="18538541">
              <a:off x="5325301" y="899887"/>
              <a:ext cx="654615" cy="654614"/>
            </a:xfrm>
            <a:prstGeom prst="arc">
              <a:avLst>
                <a:gd name="adj1" fmla="val 16825339"/>
                <a:gd name="adj2" fmla="val 21059724"/>
              </a:avLst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134" name="弧形 133"/>
            <p:cNvSpPr/>
            <p:nvPr/>
          </p:nvSpPr>
          <p:spPr>
            <a:xfrm rot="18000000">
              <a:off x="5378228" y="1039535"/>
              <a:ext cx="569127" cy="569127"/>
            </a:xfrm>
            <a:prstGeom prst="arc">
              <a:avLst>
                <a:gd name="adj1" fmla="val 17524474"/>
                <a:gd name="adj2" fmla="val 21013263"/>
              </a:avLst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1058304" y="4281563"/>
            <a:ext cx="389839" cy="384963"/>
            <a:chOff x="9071432" y="2401956"/>
            <a:chExt cx="1073666" cy="1060237"/>
          </a:xfrm>
        </p:grpSpPr>
        <p:sp>
          <p:nvSpPr>
            <p:cNvPr id="136" name="任意多边形 135"/>
            <p:cNvSpPr/>
            <p:nvPr/>
          </p:nvSpPr>
          <p:spPr>
            <a:xfrm>
              <a:off x="9071432" y="2401956"/>
              <a:ext cx="1073666" cy="955209"/>
            </a:xfrm>
            <a:custGeom>
              <a:avLst/>
              <a:gdLst/>
              <a:ahLst/>
              <a:cxnLst/>
              <a:rect l="l" t="t" r="r" b="b"/>
              <a:pathLst>
                <a:path w="1073666" h="955209">
                  <a:moveTo>
                    <a:pt x="536833" y="0"/>
                  </a:moveTo>
                  <a:cubicBezTo>
                    <a:pt x="833318" y="0"/>
                    <a:pt x="1073666" y="178783"/>
                    <a:pt x="1073666" y="399322"/>
                  </a:cubicBezTo>
                  <a:cubicBezTo>
                    <a:pt x="1073666" y="619861"/>
                    <a:pt x="833318" y="798644"/>
                    <a:pt x="536833" y="798644"/>
                  </a:cubicBezTo>
                  <a:lnTo>
                    <a:pt x="451632" y="792255"/>
                  </a:lnTo>
                  <a:cubicBezTo>
                    <a:pt x="374779" y="857533"/>
                    <a:pt x="285584" y="927104"/>
                    <a:pt x="149741" y="955209"/>
                  </a:cubicBezTo>
                  <a:cubicBezTo>
                    <a:pt x="178308" y="906865"/>
                    <a:pt x="243377" y="835707"/>
                    <a:pt x="248758" y="735321"/>
                  </a:cubicBezTo>
                  <a:cubicBezTo>
                    <a:pt x="99027" y="665239"/>
                    <a:pt x="0" y="540882"/>
                    <a:pt x="0" y="399322"/>
                  </a:cubicBezTo>
                  <a:cubicBezTo>
                    <a:pt x="0" y="178783"/>
                    <a:pt x="240348" y="0"/>
                    <a:pt x="536833" y="0"/>
                  </a:cubicBezTo>
                  <a:close/>
                </a:path>
              </a:pathLst>
            </a:custGeom>
            <a:noFill/>
            <a:ln w="15875">
              <a:solidFill>
                <a:srgbClr val="59595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  <p:sp>
          <p:nvSpPr>
            <p:cNvPr id="137" name="弧形 136"/>
            <p:cNvSpPr/>
            <p:nvPr/>
          </p:nvSpPr>
          <p:spPr>
            <a:xfrm rot="18074005">
              <a:off x="9166664" y="2559941"/>
              <a:ext cx="902252" cy="902252"/>
            </a:xfrm>
            <a:prstGeom prst="arc">
              <a:avLst>
                <a:gd name="adj1" fmla="val 16200000"/>
                <a:gd name="adj2" fmla="val 19357459"/>
              </a:avLst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595959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4182196" y="4332035"/>
            <a:ext cx="365724" cy="363052"/>
            <a:chOff x="3914408" y="1848112"/>
            <a:chExt cx="805721" cy="799838"/>
          </a:xfrm>
        </p:grpSpPr>
        <p:cxnSp>
          <p:nvCxnSpPr>
            <p:cNvPr id="139" name="直接连接符 138"/>
            <p:cNvCxnSpPr/>
            <p:nvPr/>
          </p:nvCxnSpPr>
          <p:spPr>
            <a:xfrm flipH="1">
              <a:off x="3914409" y="1848112"/>
              <a:ext cx="805720" cy="507614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>
              <a:off x="3914408" y="2355726"/>
              <a:ext cx="228967" cy="92199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>
              <a:off x="4143375" y="2447925"/>
              <a:ext cx="104775" cy="171450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 flipV="1">
              <a:off x="4248150" y="2533650"/>
              <a:ext cx="69118" cy="95235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/>
            <p:nvPr/>
          </p:nvCxnSpPr>
          <p:spPr>
            <a:xfrm>
              <a:off x="4317268" y="2533650"/>
              <a:ext cx="254732" cy="95235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4600575" y="1848112"/>
              <a:ext cx="119554" cy="799838"/>
            </a:xfrm>
            <a:prstGeom prst="line">
              <a:avLst/>
            </a:prstGeom>
            <a:ln w="15875" cap="rnd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 flipH="1">
              <a:off x="4143377" y="1892551"/>
              <a:ext cx="548820" cy="555373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4301145" y="1912866"/>
              <a:ext cx="396133" cy="624668"/>
            </a:xfrm>
            <a:prstGeom prst="line">
              <a:avLst/>
            </a:prstGeom>
            <a:ln w="127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7" name="TextBox 9"/>
          <p:cNvSpPr txBox="1"/>
          <p:nvPr/>
        </p:nvSpPr>
        <p:spPr>
          <a:xfrm>
            <a:off x="1611775" y="2450521"/>
            <a:ext cx="1808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232B36"/>
                </a:solidFill>
                <a:latin typeface="Arial Rounded MT Bold" pitchFamily="34" charset="0"/>
              </a:defRPr>
            </a:lvl1pPr>
          </a:lstStyle>
          <a:p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一个属于自己的盘</a:t>
            </a:r>
            <a:endParaRPr lang="zh-CN" altLang="en-US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TextBox 10"/>
          <p:cNvSpPr txBox="1"/>
          <p:nvPr/>
        </p:nvSpPr>
        <p:spPr>
          <a:xfrm>
            <a:off x="1611911" y="2871070"/>
            <a:ext cx="2516451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不必担心被和谐了</a:t>
            </a:r>
            <a:endParaRPr lang="zh-CN" altLang="en-US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0" name="TextBox 9"/>
          <p:cNvSpPr txBox="1"/>
          <p:nvPr/>
        </p:nvSpPr>
        <p:spPr>
          <a:xfrm>
            <a:off x="5029654" y="2450521"/>
            <a:ext cx="1605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232B36"/>
                </a:solidFill>
                <a:latin typeface="Arial Rounded MT Bold" pitchFamily="34" charset="0"/>
              </a:defRPr>
            </a:lvl1pPr>
          </a:lstStyle>
          <a:p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快捷的组内分享</a:t>
            </a:r>
            <a:endParaRPr lang="zh-CN" altLang="en-US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1" name="TextBox 10"/>
          <p:cNvSpPr txBox="1"/>
          <p:nvPr/>
        </p:nvSpPr>
        <p:spPr>
          <a:xfrm>
            <a:off x="4811350" y="2871070"/>
            <a:ext cx="2516451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实现多人组内分享文件</a:t>
            </a:r>
            <a:endParaRPr lang="zh-CN" altLang="en-US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2" name="TextBox 9"/>
          <p:cNvSpPr txBox="1"/>
          <p:nvPr/>
        </p:nvSpPr>
        <p:spPr>
          <a:xfrm>
            <a:off x="1589814" y="4241170"/>
            <a:ext cx="1808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232B36"/>
                </a:solidFill>
                <a:latin typeface="Arial Rounded MT Bold" pitchFamily="34" charset="0"/>
              </a:defRPr>
            </a:lvl1pPr>
          </a:lstStyle>
          <a:p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有网络就可以存储</a:t>
            </a:r>
            <a:endParaRPr lang="zh-CN" altLang="en-US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3" name="TextBox 10"/>
          <p:cNvSpPr txBox="1"/>
          <p:nvPr/>
        </p:nvSpPr>
        <p:spPr>
          <a:xfrm>
            <a:off x="1574710" y="4661719"/>
            <a:ext cx="251645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只要能连接网络，就能访问自己的文件</a:t>
            </a:r>
            <a:endParaRPr lang="zh-CN" altLang="en-US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4" name="TextBox 9"/>
          <p:cNvSpPr txBox="1"/>
          <p:nvPr/>
        </p:nvSpPr>
        <p:spPr>
          <a:xfrm>
            <a:off x="4789253" y="4241170"/>
            <a:ext cx="1808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r">
              <a:defRPr sz="1200">
                <a:solidFill>
                  <a:srgbClr val="232B36"/>
                </a:solidFill>
                <a:latin typeface="Arial Rounded MT Bold" pitchFamily="34" charset="0"/>
              </a:defRPr>
            </a:lvl1pPr>
          </a:lstStyle>
          <a:p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一定程度上商业化</a:t>
            </a:r>
            <a:endParaRPr lang="zh-CN" altLang="en-US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5" name="TextBox 10"/>
          <p:cNvSpPr txBox="1"/>
          <p:nvPr/>
        </p:nvSpPr>
        <p:spPr>
          <a:xfrm>
            <a:off x="4774149" y="4661719"/>
            <a:ext cx="2516451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VIP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花钱获得更优质的服务</a:t>
            </a:r>
            <a:endParaRPr lang="zh-CN" altLang="en-US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-47277" y="-29497"/>
            <a:ext cx="3224745" cy="3834581"/>
            <a:chOff x="-29497" y="-29497"/>
            <a:chExt cx="3224745" cy="3834581"/>
          </a:xfrm>
        </p:grpSpPr>
        <p:pic>
          <p:nvPicPr>
            <p:cNvPr id="159" name="图片 158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160" name="矩形 159"/>
            <p:cNvSpPr/>
            <p:nvPr/>
          </p:nvSpPr>
          <p:spPr>
            <a:xfrm>
              <a:off x="560633" y="1208498"/>
              <a:ext cx="2634615" cy="10763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1.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编写目的：</a:t>
              </a:r>
              <a:endParaRPr lang="zh-CN" altLang="en-US" sz="3200" dirty="0">
                <a:solidFill>
                  <a:srgbClr val="74B0CA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  <a:p>
              <a:endParaRPr lang="zh-CN" altLang="en-US" sz="3200" dirty="0">
                <a:solidFill>
                  <a:srgbClr val="74B0CA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42925" y="441325"/>
            <a:ext cx="448691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  <a:sym typeface="+mn-ea"/>
              </a:rPr>
              <a:t>G13</a:t>
            </a:r>
            <a:r>
              <a: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  <a:sym typeface="+mn-ea"/>
              </a:rPr>
              <a:t>小组</a:t>
            </a:r>
            <a:r>
              <a:rPr lang="en-US" altLang="zh-CN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  <a:sym typeface="+mn-ea"/>
              </a:rPr>
              <a:t>——</a:t>
            </a:r>
            <a:r>
              <a: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  <a:sym typeface="+mn-ea"/>
              </a:rPr>
              <a:t>项目背景</a:t>
            </a:r>
            <a:endParaRPr lang="zh-CN" altLang="en-US" sz="3200" b="1" dirty="0">
              <a:solidFill>
                <a:schemeClr val="tx1"/>
              </a:solidFill>
              <a:latin typeface="方正风雅宋简体" panose="02000000000000000000" pitchFamily="2" charset="-122"/>
              <a:ea typeface="方正风雅宋简体" panose="02000000000000000000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2" name="稻壳儿小白白(http://dwz.cn/Wu2UP)"/>
          <p:cNvSpPr txBox="1">
            <a:spLocks noChangeArrowheads="1"/>
          </p:cNvSpPr>
          <p:nvPr/>
        </p:nvSpPr>
        <p:spPr bwMode="auto">
          <a:xfrm>
            <a:off x="6342795" y="625970"/>
            <a:ext cx="5141912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4800" dirty="0">
                <a:solidFill>
                  <a:srgbClr val="595959"/>
                </a:solidFill>
                <a:sym typeface="Arial" panose="020B0604020202020204" pitchFamily="34" charset="0"/>
              </a:rPr>
              <a:t>项目</a:t>
            </a:r>
            <a:r>
              <a:rPr lang="zh-CN" altLang="en-US" sz="4800" b="1" dirty="0">
                <a:solidFill>
                  <a:srgbClr val="74B0CA"/>
                </a:solidFill>
                <a:sym typeface="Arial" panose="020B0604020202020204" pitchFamily="34" charset="0"/>
              </a:rPr>
              <a:t>背景</a:t>
            </a:r>
            <a:endParaRPr lang="zh-CN" altLang="en-US" sz="4800" b="1" dirty="0">
              <a:solidFill>
                <a:srgbClr val="74B0CA"/>
              </a:solidFill>
              <a:sym typeface="Arial" panose="020B0604020202020204" pitchFamily="34" charset="0"/>
            </a:endParaRPr>
          </a:p>
        </p:txBody>
      </p:sp>
      <p:sp>
        <p:nvSpPr>
          <p:cNvPr id="21523" name="稻壳儿小白白(http://dwz.cn/Wu2UP)"/>
          <p:cNvSpPr>
            <a:spLocks noChangeArrowheads="1"/>
          </p:cNvSpPr>
          <p:nvPr/>
        </p:nvSpPr>
        <p:spPr bwMode="auto">
          <a:xfrm>
            <a:off x="6342795" y="1364792"/>
            <a:ext cx="4503737" cy="5020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rgbClr val="595959"/>
                </a:solidFill>
                <a:sym typeface="Arial" panose="020B0604020202020204" pitchFamily="34" charset="0"/>
              </a:rPr>
              <a:t>在这样一个每天全世界有大量数据需要交互的环境下，全世界每天有大量的数据需要上传到自己的U盘、云盘、电脑文件夹等存储设备。</a:t>
            </a:r>
            <a:endParaRPr lang="zh-CN" altLang="en-US" sz="2400" dirty="0">
              <a:solidFill>
                <a:srgbClr val="595959"/>
              </a:solidFill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rgbClr val="595959"/>
                </a:solidFill>
                <a:sym typeface="Arial" panose="020B0604020202020204" pitchFamily="34" charset="0"/>
              </a:rPr>
              <a:t>云储存系统这样便利的文件存储系统就显得非常的有用，只耗费一点点的时间，只要有网络，就可以即时上传到文件大盘自己的云存储空间。</a:t>
            </a:r>
            <a:endParaRPr lang="zh-CN" altLang="en-US" sz="2400" dirty="0">
              <a:solidFill>
                <a:srgbClr val="595959"/>
              </a:solidFill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rgbClr val="595959"/>
                </a:solidFill>
                <a:sym typeface="Arial" panose="020B0604020202020204" pitchFamily="34" charset="0"/>
              </a:rPr>
              <a:t>在计算机存储方面是热门的尝试。</a:t>
            </a:r>
            <a:endParaRPr lang="zh-CN" altLang="en-US" sz="2400" dirty="0">
              <a:solidFill>
                <a:srgbClr val="595959"/>
              </a:solidFill>
              <a:sym typeface="Arial" panose="020B0604020202020204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131297" y="1971422"/>
            <a:ext cx="1732366" cy="5842246"/>
            <a:chOff x="1350506" y="1445461"/>
            <a:chExt cx="1291020" cy="4353848"/>
          </a:xfrm>
          <a:solidFill>
            <a:srgbClr val="595959"/>
          </a:solidFill>
        </p:grpSpPr>
        <p:sp>
          <p:nvSpPr>
            <p:cNvPr id="54" name="Freeform 17"/>
            <p:cNvSpPr/>
            <p:nvPr/>
          </p:nvSpPr>
          <p:spPr bwMode="auto">
            <a:xfrm>
              <a:off x="1838372" y="1923165"/>
              <a:ext cx="358432" cy="512972"/>
            </a:xfrm>
            <a:custGeom>
              <a:avLst/>
              <a:gdLst/>
              <a:ahLst/>
              <a:cxnLst>
                <a:cxn ang="0">
                  <a:pos x="4" y="29"/>
                </a:cxn>
                <a:cxn ang="0">
                  <a:pos x="8" y="60"/>
                </a:cxn>
                <a:cxn ang="0">
                  <a:pos x="4" y="92"/>
                </a:cxn>
                <a:cxn ang="0">
                  <a:pos x="56" y="104"/>
                </a:cxn>
                <a:cxn ang="0">
                  <a:pos x="4" y="29"/>
                </a:cxn>
              </a:cxnLst>
              <a:rect l="0" t="0" r="r" b="b"/>
              <a:pathLst>
                <a:path w="72" h="107">
                  <a:moveTo>
                    <a:pt x="4" y="29"/>
                  </a:moveTo>
                  <a:cubicBezTo>
                    <a:pt x="25" y="38"/>
                    <a:pt x="1" y="49"/>
                    <a:pt x="8" y="60"/>
                  </a:cubicBezTo>
                  <a:cubicBezTo>
                    <a:pt x="15" y="70"/>
                    <a:pt x="0" y="78"/>
                    <a:pt x="4" y="92"/>
                  </a:cubicBezTo>
                  <a:cubicBezTo>
                    <a:pt x="8" y="107"/>
                    <a:pt x="40" y="106"/>
                    <a:pt x="56" y="104"/>
                  </a:cubicBezTo>
                  <a:cubicBezTo>
                    <a:pt x="72" y="103"/>
                    <a:pt x="49" y="0"/>
                    <a:pt x="4" y="2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Freeform 18"/>
            <p:cNvSpPr/>
            <p:nvPr/>
          </p:nvSpPr>
          <p:spPr bwMode="auto">
            <a:xfrm>
              <a:off x="1679070" y="1445461"/>
              <a:ext cx="746735" cy="1003500"/>
            </a:xfrm>
            <a:custGeom>
              <a:avLst/>
              <a:gdLst/>
              <a:ahLst/>
              <a:cxnLst>
                <a:cxn ang="0">
                  <a:pos x="12" y="36"/>
                </a:cxn>
                <a:cxn ang="0">
                  <a:pos x="105" y="61"/>
                </a:cxn>
                <a:cxn ang="0">
                  <a:pos x="124" y="101"/>
                </a:cxn>
                <a:cxn ang="0">
                  <a:pos x="132" y="141"/>
                </a:cxn>
                <a:cxn ang="0">
                  <a:pos x="121" y="186"/>
                </a:cxn>
                <a:cxn ang="0">
                  <a:pos x="74" y="202"/>
                </a:cxn>
                <a:cxn ang="0">
                  <a:pos x="30" y="87"/>
                </a:cxn>
                <a:cxn ang="0">
                  <a:pos x="12" y="36"/>
                </a:cxn>
              </a:cxnLst>
              <a:rect l="0" t="0" r="r" b="b"/>
              <a:pathLst>
                <a:path w="150" h="208">
                  <a:moveTo>
                    <a:pt x="12" y="36"/>
                  </a:moveTo>
                  <a:cubicBezTo>
                    <a:pt x="38" y="0"/>
                    <a:pt x="106" y="15"/>
                    <a:pt x="105" y="61"/>
                  </a:cubicBezTo>
                  <a:cubicBezTo>
                    <a:pt x="105" y="107"/>
                    <a:pt x="134" y="78"/>
                    <a:pt x="124" y="101"/>
                  </a:cubicBezTo>
                  <a:cubicBezTo>
                    <a:pt x="115" y="124"/>
                    <a:pt x="145" y="122"/>
                    <a:pt x="132" y="141"/>
                  </a:cubicBezTo>
                  <a:cubicBezTo>
                    <a:pt x="120" y="160"/>
                    <a:pt x="150" y="164"/>
                    <a:pt x="121" y="186"/>
                  </a:cubicBezTo>
                  <a:cubicBezTo>
                    <a:pt x="91" y="208"/>
                    <a:pt x="74" y="202"/>
                    <a:pt x="74" y="202"/>
                  </a:cubicBezTo>
                  <a:cubicBezTo>
                    <a:pt x="74" y="202"/>
                    <a:pt x="83" y="72"/>
                    <a:pt x="30" y="87"/>
                  </a:cubicBezTo>
                  <a:cubicBezTo>
                    <a:pt x="13" y="92"/>
                    <a:pt x="0" y="53"/>
                    <a:pt x="12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19"/>
            <p:cNvSpPr/>
            <p:nvPr/>
          </p:nvSpPr>
          <p:spPr bwMode="auto">
            <a:xfrm>
              <a:off x="1350506" y="1522406"/>
              <a:ext cx="1291020" cy="4276903"/>
            </a:xfrm>
            <a:custGeom>
              <a:avLst/>
              <a:gdLst/>
              <a:ahLst/>
              <a:cxnLst>
                <a:cxn ang="0">
                  <a:pos x="160" y="29"/>
                </a:cxn>
                <a:cxn ang="0">
                  <a:pos x="177" y="130"/>
                </a:cxn>
                <a:cxn ang="0">
                  <a:pos x="198" y="189"/>
                </a:cxn>
                <a:cxn ang="0">
                  <a:pos x="203" y="316"/>
                </a:cxn>
                <a:cxn ang="0">
                  <a:pos x="191" y="377"/>
                </a:cxn>
                <a:cxn ang="0">
                  <a:pos x="188" y="442"/>
                </a:cxn>
                <a:cxn ang="0">
                  <a:pos x="179" y="567"/>
                </a:cxn>
                <a:cxn ang="0">
                  <a:pos x="179" y="609"/>
                </a:cxn>
                <a:cxn ang="0">
                  <a:pos x="235" y="775"/>
                </a:cxn>
                <a:cxn ang="0">
                  <a:pos x="256" y="844"/>
                </a:cxn>
                <a:cxn ang="0">
                  <a:pos x="251" y="865"/>
                </a:cxn>
                <a:cxn ang="0">
                  <a:pos x="239" y="824"/>
                </a:cxn>
                <a:cxn ang="0">
                  <a:pos x="181" y="871"/>
                </a:cxn>
                <a:cxn ang="0">
                  <a:pos x="191" y="839"/>
                </a:cxn>
                <a:cxn ang="0">
                  <a:pos x="167" y="702"/>
                </a:cxn>
                <a:cxn ang="0">
                  <a:pos x="147" y="705"/>
                </a:cxn>
                <a:cxn ang="0">
                  <a:pos x="126" y="804"/>
                </a:cxn>
                <a:cxn ang="0">
                  <a:pos x="118" y="864"/>
                </a:cxn>
                <a:cxn ang="0">
                  <a:pos x="110" y="882"/>
                </a:cxn>
                <a:cxn ang="0">
                  <a:pos x="110" y="838"/>
                </a:cxn>
                <a:cxn ang="0">
                  <a:pos x="51" y="882"/>
                </a:cxn>
                <a:cxn ang="0">
                  <a:pos x="43" y="852"/>
                </a:cxn>
                <a:cxn ang="0">
                  <a:pos x="92" y="707"/>
                </a:cxn>
                <a:cxn ang="0">
                  <a:pos x="99" y="631"/>
                </a:cxn>
                <a:cxn ang="0">
                  <a:pos x="87" y="570"/>
                </a:cxn>
                <a:cxn ang="0">
                  <a:pos x="76" y="504"/>
                </a:cxn>
                <a:cxn ang="0">
                  <a:pos x="68" y="505"/>
                </a:cxn>
                <a:cxn ang="0">
                  <a:pos x="52" y="500"/>
                </a:cxn>
                <a:cxn ang="0">
                  <a:pos x="57" y="452"/>
                </a:cxn>
                <a:cxn ang="0">
                  <a:pos x="8" y="334"/>
                </a:cxn>
                <a:cxn ang="0">
                  <a:pos x="64" y="280"/>
                </a:cxn>
                <a:cxn ang="0">
                  <a:pos x="111" y="171"/>
                </a:cxn>
                <a:cxn ang="0">
                  <a:pos x="110" y="122"/>
                </a:cxn>
                <a:cxn ang="0">
                  <a:pos x="80" y="75"/>
                </a:cxn>
                <a:cxn ang="0">
                  <a:pos x="81" y="32"/>
                </a:cxn>
              </a:cxnLst>
              <a:rect l="0" t="0" r="r" b="b"/>
              <a:pathLst>
                <a:path w="259" h="888">
                  <a:moveTo>
                    <a:pt x="117" y="0"/>
                  </a:moveTo>
                  <a:cubicBezTo>
                    <a:pt x="135" y="0"/>
                    <a:pt x="152" y="9"/>
                    <a:pt x="160" y="29"/>
                  </a:cubicBezTo>
                  <a:cubicBezTo>
                    <a:pt x="168" y="48"/>
                    <a:pt x="169" y="71"/>
                    <a:pt x="167" y="82"/>
                  </a:cubicBezTo>
                  <a:cubicBezTo>
                    <a:pt x="164" y="92"/>
                    <a:pt x="173" y="121"/>
                    <a:pt x="177" y="130"/>
                  </a:cubicBezTo>
                  <a:cubicBezTo>
                    <a:pt x="182" y="143"/>
                    <a:pt x="190" y="159"/>
                    <a:pt x="190" y="159"/>
                  </a:cubicBezTo>
                  <a:cubicBezTo>
                    <a:pt x="190" y="159"/>
                    <a:pt x="198" y="172"/>
                    <a:pt x="198" y="189"/>
                  </a:cubicBezTo>
                  <a:cubicBezTo>
                    <a:pt x="198" y="206"/>
                    <a:pt x="197" y="230"/>
                    <a:pt x="203" y="262"/>
                  </a:cubicBezTo>
                  <a:cubicBezTo>
                    <a:pt x="209" y="293"/>
                    <a:pt x="209" y="300"/>
                    <a:pt x="203" y="316"/>
                  </a:cubicBezTo>
                  <a:cubicBezTo>
                    <a:pt x="198" y="331"/>
                    <a:pt x="180" y="361"/>
                    <a:pt x="180" y="361"/>
                  </a:cubicBezTo>
                  <a:cubicBezTo>
                    <a:pt x="180" y="361"/>
                    <a:pt x="197" y="369"/>
                    <a:pt x="191" y="377"/>
                  </a:cubicBezTo>
                  <a:cubicBezTo>
                    <a:pt x="185" y="384"/>
                    <a:pt x="179" y="387"/>
                    <a:pt x="179" y="387"/>
                  </a:cubicBezTo>
                  <a:cubicBezTo>
                    <a:pt x="179" y="387"/>
                    <a:pt x="198" y="414"/>
                    <a:pt x="188" y="442"/>
                  </a:cubicBezTo>
                  <a:cubicBezTo>
                    <a:pt x="179" y="471"/>
                    <a:pt x="177" y="492"/>
                    <a:pt x="178" y="518"/>
                  </a:cubicBezTo>
                  <a:cubicBezTo>
                    <a:pt x="179" y="544"/>
                    <a:pt x="179" y="567"/>
                    <a:pt x="179" y="567"/>
                  </a:cubicBezTo>
                  <a:cubicBezTo>
                    <a:pt x="168" y="569"/>
                    <a:pt x="168" y="569"/>
                    <a:pt x="168" y="569"/>
                  </a:cubicBezTo>
                  <a:cubicBezTo>
                    <a:pt x="168" y="569"/>
                    <a:pt x="168" y="594"/>
                    <a:pt x="179" y="609"/>
                  </a:cubicBezTo>
                  <a:cubicBezTo>
                    <a:pt x="190" y="624"/>
                    <a:pt x="208" y="649"/>
                    <a:pt x="211" y="690"/>
                  </a:cubicBezTo>
                  <a:cubicBezTo>
                    <a:pt x="214" y="730"/>
                    <a:pt x="223" y="765"/>
                    <a:pt x="235" y="775"/>
                  </a:cubicBezTo>
                  <a:cubicBezTo>
                    <a:pt x="247" y="785"/>
                    <a:pt x="259" y="784"/>
                    <a:pt x="259" y="800"/>
                  </a:cubicBezTo>
                  <a:cubicBezTo>
                    <a:pt x="259" y="817"/>
                    <a:pt x="256" y="836"/>
                    <a:pt x="256" y="844"/>
                  </a:cubicBezTo>
                  <a:cubicBezTo>
                    <a:pt x="256" y="852"/>
                    <a:pt x="256" y="864"/>
                    <a:pt x="256" y="864"/>
                  </a:cubicBezTo>
                  <a:cubicBezTo>
                    <a:pt x="251" y="865"/>
                    <a:pt x="251" y="865"/>
                    <a:pt x="251" y="865"/>
                  </a:cubicBezTo>
                  <a:cubicBezTo>
                    <a:pt x="251" y="865"/>
                    <a:pt x="252" y="856"/>
                    <a:pt x="251" y="845"/>
                  </a:cubicBezTo>
                  <a:cubicBezTo>
                    <a:pt x="250" y="834"/>
                    <a:pt x="246" y="819"/>
                    <a:pt x="239" y="824"/>
                  </a:cubicBezTo>
                  <a:cubicBezTo>
                    <a:pt x="232" y="828"/>
                    <a:pt x="222" y="849"/>
                    <a:pt x="217" y="858"/>
                  </a:cubicBezTo>
                  <a:cubicBezTo>
                    <a:pt x="211" y="868"/>
                    <a:pt x="201" y="877"/>
                    <a:pt x="181" y="871"/>
                  </a:cubicBezTo>
                  <a:cubicBezTo>
                    <a:pt x="161" y="865"/>
                    <a:pt x="154" y="852"/>
                    <a:pt x="164" y="849"/>
                  </a:cubicBezTo>
                  <a:cubicBezTo>
                    <a:pt x="175" y="845"/>
                    <a:pt x="189" y="850"/>
                    <a:pt x="191" y="839"/>
                  </a:cubicBezTo>
                  <a:cubicBezTo>
                    <a:pt x="194" y="828"/>
                    <a:pt x="198" y="798"/>
                    <a:pt x="194" y="783"/>
                  </a:cubicBezTo>
                  <a:cubicBezTo>
                    <a:pt x="189" y="768"/>
                    <a:pt x="173" y="720"/>
                    <a:pt x="167" y="702"/>
                  </a:cubicBezTo>
                  <a:cubicBezTo>
                    <a:pt x="161" y="684"/>
                    <a:pt x="152" y="663"/>
                    <a:pt x="152" y="663"/>
                  </a:cubicBezTo>
                  <a:cubicBezTo>
                    <a:pt x="152" y="663"/>
                    <a:pt x="152" y="691"/>
                    <a:pt x="147" y="705"/>
                  </a:cubicBezTo>
                  <a:cubicBezTo>
                    <a:pt x="141" y="718"/>
                    <a:pt x="121" y="770"/>
                    <a:pt x="117" y="780"/>
                  </a:cubicBezTo>
                  <a:cubicBezTo>
                    <a:pt x="113" y="791"/>
                    <a:pt x="120" y="798"/>
                    <a:pt x="126" y="804"/>
                  </a:cubicBezTo>
                  <a:cubicBezTo>
                    <a:pt x="132" y="810"/>
                    <a:pt x="129" y="824"/>
                    <a:pt x="124" y="835"/>
                  </a:cubicBezTo>
                  <a:cubicBezTo>
                    <a:pt x="120" y="845"/>
                    <a:pt x="118" y="859"/>
                    <a:pt x="118" y="864"/>
                  </a:cubicBezTo>
                  <a:cubicBezTo>
                    <a:pt x="118" y="870"/>
                    <a:pt x="118" y="882"/>
                    <a:pt x="118" y="882"/>
                  </a:cubicBezTo>
                  <a:cubicBezTo>
                    <a:pt x="110" y="882"/>
                    <a:pt x="110" y="882"/>
                    <a:pt x="110" y="882"/>
                  </a:cubicBezTo>
                  <a:cubicBezTo>
                    <a:pt x="110" y="882"/>
                    <a:pt x="112" y="869"/>
                    <a:pt x="112" y="858"/>
                  </a:cubicBezTo>
                  <a:cubicBezTo>
                    <a:pt x="112" y="847"/>
                    <a:pt x="114" y="840"/>
                    <a:pt x="110" y="838"/>
                  </a:cubicBezTo>
                  <a:cubicBezTo>
                    <a:pt x="106" y="836"/>
                    <a:pt x="89" y="851"/>
                    <a:pt x="82" y="862"/>
                  </a:cubicBezTo>
                  <a:cubicBezTo>
                    <a:pt x="75" y="873"/>
                    <a:pt x="74" y="888"/>
                    <a:pt x="51" y="882"/>
                  </a:cubicBezTo>
                  <a:cubicBezTo>
                    <a:pt x="28" y="877"/>
                    <a:pt x="13" y="864"/>
                    <a:pt x="19" y="857"/>
                  </a:cubicBezTo>
                  <a:cubicBezTo>
                    <a:pt x="24" y="850"/>
                    <a:pt x="36" y="856"/>
                    <a:pt x="43" y="852"/>
                  </a:cubicBezTo>
                  <a:cubicBezTo>
                    <a:pt x="50" y="849"/>
                    <a:pt x="63" y="815"/>
                    <a:pt x="71" y="794"/>
                  </a:cubicBezTo>
                  <a:cubicBezTo>
                    <a:pt x="80" y="774"/>
                    <a:pt x="89" y="732"/>
                    <a:pt x="92" y="707"/>
                  </a:cubicBezTo>
                  <a:cubicBezTo>
                    <a:pt x="94" y="682"/>
                    <a:pt x="98" y="663"/>
                    <a:pt x="99" y="655"/>
                  </a:cubicBezTo>
                  <a:cubicBezTo>
                    <a:pt x="99" y="647"/>
                    <a:pt x="99" y="631"/>
                    <a:pt x="99" y="631"/>
                  </a:cubicBezTo>
                  <a:cubicBezTo>
                    <a:pt x="99" y="631"/>
                    <a:pt x="92" y="603"/>
                    <a:pt x="89" y="591"/>
                  </a:cubicBezTo>
                  <a:cubicBezTo>
                    <a:pt x="87" y="579"/>
                    <a:pt x="87" y="570"/>
                    <a:pt x="87" y="570"/>
                  </a:cubicBezTo>
                  <a:cubicBezTo>
                    <a:pt x="87" y="570"/>
                    <a:pt x="73" y="572"/>
                    <a:pt x="73" y="564"/>
                  </a:cubicBezTo>
                  <a:cubicBezTo>
                    <a:pt x="73" y="556"/>
                    <a:pt x="78" y="521"/>
                    <a:pt x="76" y="504"/>
                  </a:cubicBezTo>
                  <a:cubicBezTo>
                    <a:pt x="75" y="488"/>
                    <a:pt x="69" y="489"/>
                    <a:pt x="69" y="489"/>
                  </a:cubicBezTo>
                  <a:cubicBezTo>
                    <a:pt x="69" y="489"/>
                    <a:pt x="68" y="498"/>
                    <a:pt x="68" y="505"/>
                  </a:cubicBezTo>
                  <a:cubicBezTo>
                    <a:pt x="68" y="512"/>
                    <a:pt x="63" y="510"/>
                    <a:pt x="61" y="505"/>
                  </a:cubicBezTo>
                  <a:cubicBezTo>
                    <a:pt x="59" y="500"/>
                    <a:pt x="52" y="505"/>
                    <a:pt x="52" y="500"/>
                  </a:cubicBezTo>
                  <a:cubicBezTo>
                    <a:pt x="52" y="495"/>
                    <a:pt x="49" y="484"/>
                    <a:pt x="50" y="475"/>
                  </a:cubicBezTo>
                  <a:cubicBezTo>
                    <a:pt x="52" y="467"/>
                    <a:pt x="57" y="452"/>
                    <a:pt x="57" y="452"/>
                  </a:cubicBezTo>
                  <a:cubicBezTo>
                    <a:pt x="0" y="450"/>
                    <a:pt x="0" y="450"/>
                    <a:pt x="0" y="450"/>
                  </a:cubicBezTo>
                  <a:cubicBezTo>
                    <a:pt x="8" y="334"/>
                    <a:pt x="8" y="334"/>
                    <a:pt x="8" y="334"/>
                  </a:cubicBezTo>
                  <a:cubicBezTo>
                    <a:pt x="61" y="334"/>
                    <a:pt x="61" y="334"/>
                    <a:pt x="61" y="334"/>
                  </a:cubicBezTo>
                  <a:cubicBezTo>
                    <a:pt x="61" y="334"/>
                    <a:pt x="64" y="298"/>
                    <a:pt x="64" y="280"/>
                  </a:cubicBezTo>
                  <a:cubicBezTo>
                    <a:pt x="64" y="263"/>
                    <a:pt x="62" y="239"/>
                    <a:pt x="74" y="220"/>
                  </a:cubicBezTo>
                  <a:cubicBezTo>
                    <a:pt x="86" y="200"/>
                    <a:pt x="101" y="184"/>
                    <a:pt x="111" y="171"/>
                  </a:cubicBezTo>
                  <a:cubicBezTo>
                    <a:pt x="121" y="159"/>
                    <a:pt x="122" y="158"/>
                    <a:pt x="120" y="147"/>
                  </a:cubicBezTo>
                  <a:cubicBezTo>
                    <a:pt x="117" y="135"/>
                    <a:pt x="117" y="121"/>
                    <a:pt x="110" y="122"/>
                  </a:cubicBezTo>
                  <a:cubicBezTo>
                    <a:pt x="103" y="123"/>
                    <a:pt x="96" y="122"/>
                    <a:pt x="93" y="113"/>
                  </a:cubicBezTo>
                  <a:cubicBezTo>
                    <a:pt x="89" y="104"/>
                    <a:pt x="81" y="87"/>
                    <a:pt x="80" y="75"/>
                  </a:cubicBezTo>
                  <a:cubicBezTo>
                    <a:pt x="79" y="63"/>
                    <a:pt x="82" y="61"/>
                    <a:pt x="80" y="57"/>
                  </a:cubicBezTo>
                  <a:cubicBezTo>
                    <a:pt x="79" y="54"/>
                    <a:pt x="81" y="42"/>
                    <a:pt x="81" y="32"/>
                  </a:cubicBezTo>
                  <a:cubicBezTo>
                    <a:pt x="82" y="23"/>
                    <a:pt x="94" y="0"/>
                    <a:pt x="117" y="0"/>
                  </a:cubicBezTo>
                  <a:close/>
                </a:path>
              </a:pathLst>
            </a:custGeom>
            <a:grpFill/>
            <a:ln w="19050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20"/>
            <p:cNvSpPr/>
            <p:nvPr/>
          </p:nvSpPr>
          <p:spPr bwMode="auto">
            <a:xfrm>
              <a:off x="1947893" y="2067439"/>
              <a:ext cx="268825" cy="214805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54" y="10"/>
                </a:cxn>
                <a:cxn ang="0">
                  <a:pos x="0" y="45"/>
                </a:cxn>
                <a:cxn ang="0">
                  <a:pos x="4" y="22"/>
                </a:cxn>
                <a:cxn ang="0">
                  <a:pos x="29" y="5"/>
                </a:cxn>
                <a:cxn ang="0">
                  <a:pos x="51" y="0"/>
                </a:cxn>
              </a:cxnLst>
              <a:rect l="0" t="0" r="r" b="b"/>
              <a:pathLst>
                <a:path w="54" h="45">
                  <a:moveTo>
                    <a:pt x="51" y="0"/>
                  </a:moveTo>
                  <a:cubicBezTo>
                    <a:pt x="52" y="4"/>
                    <a:pt x="53" y="7"/>
                    <a:pt x="54" y="10"/>
                  </a:cubicBezTo>
                  <a:cubicBezTo>
                    <a:pt x="27" y="8"/>
                    <a:pt x="12" y="29"/>
                    <a:pt x="0" y="45"/>
                  </a:cubicBezTo>
                  <a:cubicBezTo>
                    <a:pt x="5" y="38"/>
                    <a:pt x="4" y="27"/>
                    <a:pt x="4" y="22"/>
                  </a:cubicBezTo>
                  <a:cubicBezTo>
                    <a:pt x="10" y="15"/>
                    <a:pt x="20" y="9"/>
                    <a:pt x="29" y="5"/>
                  </a:cubicBezTo>
                  <a:cubicBezTo>
                    <a:pt x="37" y="2"/>
                    <a:pt x="46" y="1"/>
                    <a:pt x="51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pic>
        <p:nvPicPr>
          <p:cNvPr id="58" name="图片 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9318" y="892733"/>
            <a:ext cx="2897816" cy="1040579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15" name="矩形 14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项目背景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3" name="稻壳儿小白白(http://dwz.cn/Wu2UP)"/>
          <p:cNvSpPr>
            <a:spLocks noChangeArrowheads="1"/>
          </p:cNvSpPr>
          <p:nvPr/>
        </p:nvSpPr>
        <p:spPr bwMode="auto">
          <a:xfrm>
            <a:off x="6342795" y="1364792"/>
            <a:ext cx="4503737" cy="3248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400" dirty="0">
                <a:solidFill>
                  <a:srgbClr val="595959"/>
                </a:solidFill>
                <a:sym typeface="Arial" panose="020B0604020202020204" pitchFamily="34" charset="0"/>
              </a:rPr>
              <a:t>1</a:t>
            </a:r>
            <a:r>
              <a:rPr lang="zh-CN" altLang="en-US" sz="2400" dirty="0">
                <a:solidFill>
                  <a:srgbClr val="595959"/>
                </a:solidFill>
                <a:sym typeface="Arial" panose="020B0604020202020204" pitchFamily="34" charset="0"/>
              </a:rPr>
              <a:t>、我们暂时面向的用户是浙江大学城市学院的所有大学生，若日后软件稳定，并逐步开发，拥有更强大的功能，我们将用户扩张为所有人。	</a:t>
            </a:r>
            <a:endParaRPr lang="zh-CN" altLang="en-US" sz="2400" dirty="0">
              <a:solidFill>
                <a:srgbClr val="595959"/>
              </a:solidFill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endParaRPr lang="zh-CN" altLang="en-US" sz="2400" dirty="0">
              <a:solidFill>
                <a:srgbClr val="595959"/>
              </a:solidFill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400" dirty="0">
                <a:solidFill>
                  <a:srgbClr val="595959"/>
                </a:solidFill>
                <a:sym typeface="Arial" panose="020B0604020202020204" pitchFamily="34" charset="0"/>
              </a:rPr>
              <a:t>2</a:t>
            </a:r>
            <a:r>
              <a:rPr lang="zh-CN" altLang="en-US" sz="2400" dirty="0">
                <a:solidFill>
                  <a:srgbClr val="595959"/>
                </a:solidFill>
                <a:sym typeface="Arial" panose="020B0604020202020204" pitchFamily="34" charset="0"/>
              </a:rPr>
              <a:t>、最重要的用户是杨枨老师</a:t>
            </a:r>
            <a:endParaRPr lang="zh-CN" altLang="en-US" sz="2400" dirty="0">
              <a:solidFill>
                <a:srgbClr val="595959"/>
              </a:solidFill>
              <a:sym typeface="Arial" panose="020B0604020202020204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131297" y="1971422"/>
            <a:ext cx="1732366" cy="5842246"/>
            <a:chOff x="1350506" y="1445461"/>
            <a:chExt cx="1291020" cy="4353848"/>
          </a:xfrm>
          <a:solidFill>
            <a:srgbClr val="595959"/>
          </a:solidFill>
        </p:grpSpPr>
        <p:sp>
          <p:nvSpPr>
            <p:cNvPr id="54" name="Freeform 17"/>
            <p:cNvSpPr/>
            <p:nvPr/>
          </p:nvSpPr>
          <p:spPr bwMode="auto">
            <a:xfrm>
              <a:off x="1838372" y="1923165"/>
              <a:ext cx="358432" cy="512972"/>
            </a:xfrm>
            <a:custGeom>
              <a:avLst/>
              <a:gdLst/>
              <a:ahLst/>
              <a:cxnLst>
                <a:cxn ang="0">
                  <a:pos x="4" y="29"/>
                </a:cxn>
                <a:cxn ang="0">
                  <a:pos x="8" y="60"/>
                </a:cxn>
                <a:cxn ang="0">
                  <a:pos x="4" y="92"/>
                </a:cxn>
                <a:cxn ang="0">
                  <a:pos x="56" y="104"/>
                </a:cxn>
                <a:cxn ang="0">
                  <a:pos x="4" y="29"/>
                </a:cxn>
              </a:cxnLst>
              <a:rect l="0" t="0" r="r" b="b"/>
              <a:pathLst>
                <a:path w="72" h="107">
                  <a:moveTo>
                    <a:pt x="4" y="29"/>
                  </a:moveTo>
                  <a:cubicBezTo>
                    <a:pt x="25" y="38"/>
                    <a:pt x="1" y="49"/>
                    <a:pt x="8" y="60"/>
                  </a:cubicBezTo>
                  <a:cubicBezTo>
                    <a:pt x="15" y="70"/>
                    <a:pt x="0" y="78"/>
                    <a:pt x="4" y="92"/>
                  </a:cubicBezTo>
                  <a:cubicBezTo>
                    <a:pt x="8" y="107"/>
                    <a:pt x="40" y="106"/>
                    <a:pt x="56" y="104"/>
                  </a:cubicBezTo>
                  <a:cubicBezTo>
                    <a:pt x="72" y="103"/>
                    <a:pt x="49" y="0"/>
                    <a:pt x="4" y="2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Freeform 18"/>
            <p:cNvSpPr/>
            <p:nvPr/>
          </p:nvSpPr>
          <p:spPr bwMode="auto">
            <a:xfrm>
              <a:off x="1679070" y="1445461"/>
              <a:ext cx="746735" cy="1003500"/>
            </a:xfrm>
            <a:custGeom>
              <a:avLst/>
              <a:gdLst/>
              <a:ahLst/>
              <a:cxnLst>
                <a:cxn ang="0">
                  <a:pos x="12" y="36"/>
                </a:cxn>
                <a:cxn ang="0">
                  <a:pos x="105" y="61"/>
                </a:cxn>
                <a:cxn ang="0">
                  <a:pos x="124" y="101"/>
                </a:cxn>
                <a:cxn ang="0">
                  <a:pos x="132" y="141"/>
                </a:cxn>
                <a:cxn ang="0">
                  <a:pos x="121" y="186"/>
                </a:cxn>
                <a:cxn ang="0">
                  <a:pos x="74" y="202"/>
                </a:cxn>
                <a:cxn ang="0">
                  <a:pos x="30" y="87"/>
                </a:cxn>
                <a:cxn ang="0">
                  <a:pos x="12" y="36"/>
                </a:cxn>
              </a:cxnLst>
              <a:rect l="0" t="0" r="r" b="b"/>
              <a:pathLst>
                <a:path w="150" h="208">
                  <a:moveTo>
                    <a:pt x="12" y="36"/>
                  </a:moveTo>
                  <a:cubicBezTo>
                    <a:pt x="38" y="0"/>
                    <a:pt x="106" y="15"/>
                    <a:pt x="105" y="61"/>
                  </a:cubicBezTo>
                  <a:cubicBezTo>
                    <a:pt x="105" y="107"/>
                    <a:pt x="134" y="78"/>
                    <a:pt x="124" y="101"/>
                  </a:cubicBezTo>
                  <a:cubicBezTo>
                    <a:pt x="115" y="124"/>
                    <a:pt x="145" y="122"/>
                    <a:pt x="132" y="141"/>
                  </a:cubicBezTo>
                  <a:cubicBezTo>
                    <a:pt x="120" y="160"/>
                    <a:pt x="150" y="164"/>
                    <a:pt x="121" y="186"/>
                  </a:cubicBezTo>
                  <a:cubicBezTo>
                    <a:pt x="91" y="208"/>
                    <a:pt x="74" y="202"/>
                    <a:pt x="74" y="202"/>
                  </a:cubicBezTo>
                  <a:cubicBezTo>
                    <a:pt x="74" y="202"/>
                    <a:pt x="83" y="72"/>
                    <a:pt x="30" y="87"/>
                  </a:cubicBezTo>
                  <a:cubicBezTo>
                    <a:pt x="13" y="92"/>
                    <a:pt x="0" y="53"/>
                    <a:pt x="12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19"/>
            <p:cNvSpPr/>
            <p:nvPr/>
          </p:nvSpPr>
          <p:spPr bwMode="auto">
            <a:xfrm>
              <a:off x="1350506" y="1522406"/>
              <a:ext cx="1291020" cy="4276903"/>
            </a:xfrm>
            <a:custGeom>
              <a:avLst/>
              <a:gdLst/>
              <a:ahLst/>
              <a:cxnLst>
                <a:cxn ang="0">
                  <a:pos x="160" y="29"/>
                </a:cxn>
                <a:cxn ang="0">
                  <a:pos x="177" y="130"/>
                </a:cxn>
                <a:cxn ang="0">
                  <a:pos x="198" y="189"/>
                </a:cxn>
                <a:cxn ang="0">
                  <a:pos x="203" y="316"/>
                </a:cxn>
                <a:cxn ang="0">
                  <a:pos x="191" y="377"/>
                </a:cxn>
                <a:cxn ang="0">
                  <a:pos x="188" y="442"/>
                </a:cxn>
                <a:cxn ang="0">
                  <a:pos x="179" y="567"/>
                </a:cxn>
                <a:cxn ang="0">
                  <a:pos x="179" y="609"/>
                </a:cxn>
                <a:cxn ang="0">
                  <a:pos x="235" y="775"/>
                </a:cxn>
                <a:cxn ang="0">
                  <a:pos x="256" y="844"/>
                </a:cxn>
                <a:cxn ang="0">
                  <a:pos x="251" y="865"/>
                </a:cxn>
                <a:cxn ang="0">
                  <a:pos x="239" y="824"/>
                </a:cxn>
                <a:cxn ang="0">
                  <a:pos x="181" y="871"/>
                </a:cxn>
                <a:cxn ang="0">
                  <a:pos x="191" y="839"/>
                </a:cxn>
                <a:cxn ang="0">
                  <a:pos x="167" y="702"/>
                </a:cxn>
                <a:cxn ang="0">
                  <a:pos x="147" y="705"/>
                </a:cxn>
                <a:cxn ang="0">
                  <a:pos x="126" y="804"/>
                </a:cxn>
                <a:cxn ang="0">
                  <a:pos x="118" y="864"/>
                </a:cxn>
                <a:cxn ang="0">
                  <a:pos x="110" y="882"/>
                </a:cxn>
                <a:cxn ang="0">
                  <a:pos x="110" y="838"/>
                </a:cxn>
                <a:cxn ang="0">
                  <a:pos x="51" y="882"/>
                </a:cxn>
                <a:cxn ang="0">
                  <a:pos x="43" y="852"/>
                </a:cxn>
                <a:cxn ang="0">
                  <a:pos x="92" y="707"/>
                </a:cxn>
                <a:cxn ang="0">
                  <a:pos x="99" y="631"/>
                </a:cxn>
                <a:cxn ang="0">
                  <a:pos x="87" y="570"/>
                </a:cxn>
                <a:cxn ang="0">
                  <a:pos x="76" y="504"/>
                </a:cxn>
                <a:cxn ang="0">
                  <a:pos x="68" y="505"/>
                </a:cxn>
                <a:cxn ang="0">
                  <a:pos x="52" y="500"/>
                </a:cxn>
                <a:cxn ang="0">
                  <a:pos x="57" y="452"/>
                </a:cxn>
                <a:cxn ang="0">
                  <a:pos x="8" y="334"/>
                </a:cxn>
                <a:cxn ang="0">
                  <a:pos x="64" y="280"/>
                </a:cxn>
                <a:cxn ang="0">
                  <a:pos x="111" y="171"/>
                </a:cxn>
                <a:cxn ang="0">
                  <a:pos x="110" y="122"/>
                </a:cxn>
                <a:cxn ang="0">
                  <a:pos x="80" y="75"/>
                </a:cxn>
                <a:cxn ang="0">
                  <a:pos x="81" y="32"/>
                </a:cxn>
              </a:cxnLst>
              <a:rect l="0" t="0" r="r" b="b"/>
              <a:pathLst>
                <a:path w="259" h="888">
                  <a:moveTo>
                    <a:pt x="117" y="0"/>
                  </a:moveTo>
                  <a:cubicBezTo>
                    <a:pt x="135" y="0"/>
                    <a:pt x="152" y="9"/>
                    <a:pt x="160" y="29"/>
                  </a:cubicBezTo>
                  <a:cubicBezTo>
                    <a:pt x="168" y="48"/>
                    <a:pt x="169" y="71"/>
                    <a:pt x="167" y="82"/>
                  </a:cubicBezTo>
                  <a:cubicBezTo>
                    <a:pt x="164" y="92"/>
                    <a:pt x="173" y="121"/>
                    <a:pt x="177" y="130"/>
                  </a:cubicBezTo>
                  <a:cubicBezTo>
                    <a:pt x="182" y="143"/>
                    <a:pt x="190" y="159"/>
                    <a:pt x="190" y="159"/>
                  </a:cubicBezTo>
                  <a:cubicBezTo>
                    <a:pt x="190" y="159"/>
                    <a:pt x="198" y="172"/>
                    <a:pt x="198" y="189"/>
                  </a:cubicBezTo>
                  <a:cubicBezTo>
                    <a:pt x="198" y="206"/>
                    <a:pt x="197" y="230"/>
                    <a:pt x="203" y="262"/>
                  </a:cubicBezTo>
                  <a:cubicBezTo>
                    <a:pt x="209" y="293"/>
                    <a:pt x="209" y="300"/>
                    <a:pt x="203" y="316"/>
                  </a:cubicBezTo>
                  <a:cubicBezTo>
                    <a:pt x="198" y="331"/>
                    <a:pt x="180" y="361"/>
                    <a:pt x="180" y="361"/>
                  </a:cubicBezTo>
                  <a:cubicBezTo>
                    <a:pt x="180" y="361"/>
                    <a:pt x="197" y="369"/>
                    <a:pt x="191" y="377"/>
                  </a:cubicBezTo>
                  <a:cubicBezTo>
                    <a:pt x="185" y="384"/>
                    <a:pt x="179" y="387"/>
                    <a:pt x="179" y="387"/>
                  </a:cubicBezTo>
                  <a:cubicBezTo>
                    <a:pt x="179" y="387"/>
                    <a:pt x="198" y="414"/>
                    <a:pt x="188" y="442"/>
                  </a:cubicBezTo>
                  <a:cubicBezTo>
                    <a:pt x="179" y="471"/>
                    <a:pt x="177" y="492"/>
                    <a:pt x="178" y="518"/>
                  </a:cubicBezTo>
                  <a:cubicBezTo>
                    <a:pt x="179" y="544"/>
                    <a:pt x="179" y="567"/>
                    <a:pt x="179" y="567"/>
                  </a:cubicBezTo>
                  <a:cubicBezTo>
                    <a:pt x="168" y="569"/>
                    <a:pt x="168" y="569"/>
                    <a:pt x="168" y="569"/>
                  </a:cubicBezTo>
                  <a:cubicBezTo>
                    <a:pt x="168" y="569"/>
                    <a:pt x="168" y="594"/>
                    <a:pt x="179" y="609"/>
                  </a:cubicBezTo>
                  <a:cubicBezTo>
                    <a:pt x="190" y="624"/>
                    <a:pt x="208" y="649"/>
                    <a:pt x="211" y="690"/>
                  </a:cubicBezTo>
                  <a:cubicBezTo>
                    <a:pt x="214" y="730"/>
                    <a:pt x="223" y="765"/>
                    <a:pt x="235" y="775"/>
                  </a:cubicBezTo>
                  <a:cubicBezTo>
                    <a:pt x="247" y="785"/>
                    <a:pt x="259" y="784"/>
                    <a:pt x="259" y="800"/>
                  </a:cubicBezTo>
                  <a:cubicBezTo>
                    <a:pt x="259" y="817"/>
                    <a:pt x="256" y="836"/>
                    <a:pt x="256" y="844"/>
                  </a:cubicBezTo>
                  <a:cubicBezTo>
                    <a:pt x="256" y="852"/>
                    <a:pt x="256" y="864"/>
                    <a:pt x="256" y="864"/>
                  </a:cubicBezTo>
                  <a:cubicBezTo>
                    <a:pt x="251" y="865"/>
                    <a:pt x="251" y="865"/>
                    <a:pt x="251" y="865"/>
                  </a:cubicBezTo>
                  <a:cubicBezTo>
                    <a:pt x="251" y="865"/>
                    <a:pt x="252" y="856"/>
                    <a:pt x="251" y="845"/>
                  </a:cubicBezTo>
                  <a:cubicBezTo>
                    <a:pt x="250" y="834"/>
                    <a:pt x="246" y="819"/>
                    <a:pt x="239" y="824"/>
                  </a:cubicBezTo>
                  <a:cubicBezTo>
                    <a:pt x="232" y="828"/>
                    <a:pt x="222" y="849"/>
                    <a:pt x="217" y="858"/>
                  </a:cubicBezTo>
                  <a:cubicBezTo>
                    <a:pt x="211" y="868"/>
                    <a:pt x="201" y="877"/>
                    <a:pt x="181" y="871"/>
                  </a:cubicBezTo>
                  <a:cubicBezTo>
                    <a:pt x="161" y="865"/>
                    <a:pt x="154" y="852"/>
                    <a:pt x="164" y="849"/>
                  </a:cubicBezTo>
                  <a:cubicBezTo>
                    <a:pt x="175" y="845"/>
                    <a:pt x="189" y="850"/>
                    <a:pt x="191" y="839"/>
                  </a:cubicBezTo>
                  <a:cubicBezTo>
                    <a:pt x="194" y="828"/>
                    <a:pt x="198" y="798"/>
                    <a:pt x="194" y="783"/>
                  </a:cubicBezTo>
                  <a:cubicBezTo>
                    <a:pt x="189" y="768"/>
                    <a:pt x="173" y="720"/>
                    <a:pt x="167" y="702"/>
                  </a:cubicBezTo>
                  <a:cubicBezTo>
                    <a:pt x="161" y="684"/>
                    <a:pt x="152" y="663"/>
                    <a:pt x="152" y="663"/>
                  </a:cubicBezTo>
                  <a:cubicBezTo>
                    <a:pt x="152" y="663"/>
                    <a:pt x="152" y="691"/>
                    <a:pt x="147" y="705"/>
                  </a:cubicBezTo>
                  <a:cubicBezTo>
                    <a:pt x="141" y="718"/>
                    <a:pt x="121" y="770"/>
                    <a:pt x="117" y="780"/>
                  </a:cubicBezTo>
                  <a:cubicBezTo>
                    <a:pt x="113" y="791"/>
                    <a:pt x="120" y="798"/>
                    <a:pt x="126" y="804"/>
                  </a:cubicBezTo>
                  <a:cubicBezTo>
                    <a:pt x="132" y="810"/>
                    <a:pt x="129" y="824"/>
                    <a:pt x="124" y="835"/>
                  </a:cubicBezTo>
                  <a:cubicBezTo>
                    <a:pt x="120" y="845"/>
                    <a:pt x="118" y="859"/>
                    <a:pt x="118" y="864"/>
                  </a:cubicBezTo>
                  <a:cubicBezTo>
                    <a:pt x="118" y="870"/>
                    <a:pt x="118" y="882"/>
                    <a:pt x="118" y="882"/>
                  </a:cubicBezTo>
                  <a:cubicBezTo>
                    <a:pt x="110" y="882"/>
                    <a:pt x="110" y="882"/>
                    <a:pt x="110" y="882"/>
                  </a:cubicBezTo>
                  <a:cubicBezTo>
                    <a:pt x="110" y="882"/>
                    <a:pt x="112" y="869"/>
                    <a:pt x="112" y="858"/>
                  </a:cubicBezTo>
                  <a:cubicBezTo>
                    <a:pt x="112" y="847"/>
                    <a:pt x="114" y="840"/>
                    <a:pt x="110" y="838"/>
                  </a:cubicBezTo>
                  <a:cubicBezTo>
                    <a:pt x="106" y="836"/>
                    <a:pt x="89" y="851"/>
                    <a:pt x="82" y="862"/>
                  </a:cubicBezTo>
                  <a:cubicBezTo>
                    <a:pt x="75" y="873"/>
                    <a:pt x="74" y="888"/>
                    <a:pt x="51" y="882"/>
                  </a:cubicBezTo>
                  <a:cubicBezTo>
                    <a:pt x="28" y="877"/>
                    <a:pt x="13" y="864"/>
                    <a:pt x="19" y="857"/>
                  </a:cubicBezTo>
                  <a:cubicBezTo>
                    <a:pt x="24" y="850"/>
                    <a:pt x="36" y="856"/>
                    <a:pt x="43" y="852"/>
                  </a:cubicBezTo>
                  <a:cubicBezTo>
                    <a:pt x="50" y="849"/>
                    <a:pt x="63" y="815"/>
                    <a:pt x="71" y="794"/>
                  </a:cubicBezTo>
                  <a:cubicBezTo>
                    <a:pt x="80" y="774"/>
                    <a:pt x="89" y="732"/>
                    <a:pt x="92" y="707"/>
                  </a:cubicBezTo>
                  <a:cubicBezTo>
                    <a:pt x="94" y="682"/>
                    <a:pt x="98" y="663"/>
                    <a:pt x="99" y="655"/>
                  </a:cubicBezTo>
                  <a:cubicBezTo>
                    <a:pt x="99" y="647"/>
                    <a:pt x="99" y="631"/>
                    <a:pt x="99" y="631"/>
                  </a:cubicBezTo>
                  <a:cubicBezTo>
                    <a:pt x="99" y="631"/>
                    <a:pt x="92" y="603"/>
                    <a:pt x="89" y="591"/>
                  </a:cubicBezTo>
                  <a:cubicBezTo>
                    <a:pt x="87" y="579"/>
                    <a:pt x="87" y="570"/>
                    <a:pt x="87" y="570"/>
                  </a:cubicBezTo>
                  <a:cubicBezTo>
                    <a:pt x="87" y="570"/>
                    <a:pt x="73" y="572"/>
                    <a:pt x="73" y="564"/>
                  </a:cubicBezTo>
                  <a:cubicBezTo>
                    <a:pt x="73" y="556"/>
                    <a:pt x="78" y="521"/>
                    <a:pt x="76" y="504"/>
                  </a:cubicBezTo>
                  <a:cubicBezTo>
                    <a:pt x="75" y="488"/>
                    <a:pt x="69" y="489"/>
                    <a:pt x="69" y="489"/>
                  </a:cubicBezTo>
                  <a:cubicBezTo>
                    <a:pt x="69" y="489"/>
                    <a:pt x="68" y="498"/>
                    <a:pt x="68" y="505"/>
                  </a:cubicBezTo>
                  <a:cubicBezTo>
                    <a:pt x="68" y="512"/>
                    <a:pt x="63" y="510"/>
                    <a:pt x="61" y="505"/>
                  </a:cubicBezTo>
                  <a:cubicBezTo>
                    <a:pt x="59" y="500"/>
                    <a:pt x="52" y="505"/>
                    <a:pt x="52" y="500"/>
                  </a:cubicBezTo>
                  <a:cubicBezTo>
                    <a:pt x="52" y="495"/>
                    <a:pt x="49" y="484"/>
                    <a:pt x="50" y="475"/>
                  </a:cubicBezTo>
                  <a:cubicBezTo>
                    <a:pt x="52" y="467"/>
                    <a:pt x="57" y="452"/>
                    <a:pt x="57" y="452"/>
                  </a:cubicBezTo>
                  <a:cubicBezTo>
                    <a:pt x="0" y="450"/>
                    <a:pt x="0" y="450"/>
                    <a:pt x="0" y="450"/>
                  </a:cubicBezTo>
                  <a:cubicBezTo>
                    <a:pt x="8" y="334"/>
                    <a:pt x="8" y="334"/>
                    <a:pt x="8" y="334"/>
                  </a:cubicBezTo>
                  <a:cubicBezTo>
                    <a:pt x="61" y="334"/>
                    <a:pt x="61" y="334"/>
                    <a:pt x="61" y="334"/>
                  </a:cubicBezTo>
                  <a:cubicBezTo>
                    <a:pt x="61" y="334"/>
                    <a:pt x="64" y="298"/>
                    <a:pt x="64" y="280"/>
                  </a:cubicBezTo>
                  <a:cubicBezTo>
                    <a:pt x="64" y="263"/>
                    <a:pt x="62" y="239"/>
                    <a:pt x="74" y="220"/>
                  </a:cubicBezTo>
                  <a:cubicBezTo>
                    <a:pt x="86" y="200"/>
                    <a:pt x="101" y="184"/>
                    <a:pt x="111" y="171"/>
                  </a:cubicBezTo>
                  <a:cubicBezTo>
                    <a:pt x="121" y="159"/>
                    <a:pt x="122" y="158"/>
                    <a:pt x="120" y="147"/>
                  </a:cubicBezTo>
                  <a:cubicBezTo>
                    <a:pt x="117" y="135"/>
                    <a:pt x="117" y="121"/>
                    <a:pt x="110" y="122"/>
                  </a:cubicBezTo>
                  <a:cubicBezTo>
                    <a:pt x="103" y="123"/>
                    <a:pt x="96" y="122"/>
                    <a:pt x="93" y="113"/>
                  </a:cubicBezTo>
                  <a:cubicBezTo>
                    <a:pt x="89" y="104"/>
                    <a:pt x="81" y="87"/>
                    <a:pt x="80" y="75"/>
                  </a:cubicBezTo>
                  <a:cubicBezTo>
                    <a:pt x="79" y="63"/>
                    <a:pt x="82" y="61"/>
                    <a:pt x="80" y="57"/>
                  </a:cubicBezTo>
                  <a:cubicBezTo>
                    <a:pt x="79" y="54"/>
                    <a:pt x="81" y="42"/>
                    <a:pt x="81" y="32"/>
                  </a:cubicBezTo>
                  <a:cubicBezTo>
                    <a:pt x="82" y="23"/>
                    <a:pt x="94" y="0"/>
                    <a:pt x="117" y="0"/>
                  </a:cubicBezTo>
                  <a:close/>
                </a:path>
              </a:pathLst>
            </a:custGeom>
            <a:grpFill/>
            <a:ln w="19050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20"/>
            <p:cNvSpPr/>
            <p:nvPr/>
          </p:nvSpPr>
          <p:spPr bwMode="auto">
            <a:xfrm>
              <a:off x="1947893" y="2067439"/>
              <a:ext cx="268825" cy="214805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54" y="10"/>
                </a:cxn>
                <a:cxn ang="0">
                  <a:pos x="0" y="45"/>
                </a:cxn>
                <a:cxn ang="0">
                  <a:pos x="4" y="22"/>
                </a:cxn>
                <a:cxn ang="0">
                  <a:pos x="29" y="5"/>
                </a:cxn>
                <a:cxn ang="0">
                  <a:pos x="51" y="0"/>
                </a:cxn>
              </a:cxnLst>
              <a:rect l="0" t="0" r="r" b="b"/>
              <a:pathLst>
                <a:path w="54" h="45">
                  <a:moveTo>
                    <a:pt x="51" y="0"/>
                  </a:moveTo>
                  <a:cubicBezTo>
                    <a:pt x="52" y="4"/>
                    <a:pt x="53" y="7"/>
                    <a:pt x="54" y="10"/>
                  </a:cubicBezTo>
                  <a:cubicBezTo>
                    <a:pt x="27" y="8"/>
                    <a:pt x="12" y="29"/>
                    <a:pt x="0" y="45"/>
                  </a:cubicBezTo>
                  <a:cubicBezTo>
                    <a:pt x="5" y="38"/>
                    <a:pt x="4" y="27"/>
                    <a:pt x="4" y="22"/>
                  </a:cubicBezTo>
                  <a:cubicBezTo>
                    <a:pt x="10" y="15"/>
                    <a:pt x="20" y="9"/>
                    <a:pt x="29" y="5"/>
                  </a:cubicBezTo>
                  <a:cubicBezTo>
                    <a:pt x="37" y="2"/>
                    <a:pt x="46" y="1"/>
                    <a:pt x="51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pic>
        <p:nvPicPr>
          <p:cNvPr id="58" name="图片 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9318" y="892733"/>
            <a:ext cx="2897816" cy="1040579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15" name="矩形 14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面向用户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58" y="2156699"/>
            <a:ext cx="2481287" cy="2426418"/>
          </a:xfrm>
          <a:prstGeom prst="rect">
            <a:avLst/>
          </a:prstGeom>
        </p:spPr>
      </p:pic>
      <p:sp>
        <p:nvSpPr>
          <p:cNvPr id="31" name="椭圆 30"/>
          <p:cNvSpPr/>
          <p:nvPr/>
        </p:nvSpPr>
        <p:spPr>
          <a:xfrm>
            <a:off x="4604264" y="5409929"/>
            <a:ext cx="198600" cy="198600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2923486" y="4929220"/>
            <a:ext cx="327959" cy="32795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3757436" y="4564751"/>
            <a:ext cx="581177" cy="581177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282869" y="3853002"/>
            <a:ext cx="301179" cy="30117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5" name="TextBox 98"/>
          <p:cNvSpPr txBox="1"/>
          <p:nvPr/>
        </p:nvSpPr>
        <p:spPr>
          <a:xfrm>
            <a:off x="2895643" y="1435956"/>
            <a:ext cx="1606530" cy="349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100" dirty="0" smtClean="0">
                <a:latin typeface="Impact" panose="020B0806030902050204" pitchFamily="34" charset="0"/>
                <a:ea typeface="方正兰亭粗黑简体" panose="02000000000000000000" pitchFamily="2" charset="-122"/>
              </a:rPr>
              <a:t>2</a:t>
            </a:r>
            <a:endParaRPr lang="zh-CN" altLang="en-US" sz="22100" dirty="0">
              <a:latin typeface="Impact" panose="020B0806030902050204" pitchFamily="34" charset="0"/>
              <a:ea typeface="方正兰亭粗黑简体" panose="02000000000000000000" pitchFamily="2" charset="-122"/>
            </a:endParaRPr>
          </a:p>
        </p:txBody>
      </p:sp>
      <p:sp>
        <p:nvSpPr>
          <p:cNvPr id="36" name="文本框 9"/>
          <p:cNvSpPr txBox="1"/>
          <p:nvPr/>
        </p:nvSpPr>
        <p:spPr>
          <a:xfrm>
            <a:off x="4659227" y="2693851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总体设计</a:t>
            </a:r>
            <a:endParaRPr lang="zh-CN" altLang="en-US" sz="4800" dirty="0" smtClean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7" name="文本框 10"/>
          <p:cNvSpPr txBox="1"/>
          <p:nvPr/>
        </p:nvSpPr>
        <p:spPr>
          <a:xfrm>
            <a:off x="4697140" y="3444048"/>
            <a:ext cx="3877983" cy="1572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、需求概述</a:t>
            </a:r>
            <a:endParaRPr lang="en-US" altLang="zh-CN" sz="2135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r>
              <a:rPr lang="zh-CN" altLang="en-US" sz="2135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、软件结构</a:t>
            </a:r>
            <a:endParaRPr lang="zh-CN" altLang="en-US" sz="2135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609600" indent="-6096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zh-CN" altLang="en-US" sz="2135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245823" y="3109349"/>
            <a:ext cx="521119" cy="521119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5391153" y="5261469"/>
            <a:ext cx="444111" cy="444111"/>
          </a:xfrm>
          <a:prstGeom prst="ellipse">
            <a:avLst/>
          </a:prstGeom>
          <a:blipFill dpi="0" rotWithShape="1">
            <a:blip r:embed="rId2"/>
            <a:srcRect/>
            <a:stretch>
              <a:fillRect b="-4000"/>
            </a:stretch>
          </a:blip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5" dur="3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3" presetClass="entr" presetSubtype="3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6" dur="3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3" presetClass="entr" presetSubtype="3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7" dur="3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3" presetClass="entr" presetSubtype="36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6" presetClass="emph" presetSubtype="0" fill="hold" grpId="2" nodeType="withEffect">
                                  <p:stCondLst>
                                    <p:cond delay="650"/>
                                  </p:stCondLst>
                                  <p:childTnLst>
                                    <p:animScale>
                                      <p:cBhvr>
                                        <p:cTn id="50" dur="3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  <p:bldP spid="35" grpId="0"/>
      <p:bldP spid="36" grpId="0"/>
      <p:bldP spid="37" grpId="0"/>
      <p:bldP spid="38" grpId="0" animBg="1"/>
      <p:bldP spid="4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6"/>
          <p:cNvSpPr>
            <a:spLocks noChangeArrowheads="1"/>
          </p:cNvSpPr>
          <p:nvPr/>
        </p:nvSpPr>
        <p:spPr bwMode="auto">
          <a:xfrm>
            <a:off x="2728431" y="5978639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5117380" y="5998672"/>
            <a:ext cx="1874194" cy="8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-29497" y="-29497"/>
            <a:ext cx="4417275" cy="3834581"/>
            <a:chOff x="-29497" y="-29497"/>
            <a:chExt cx="4417275" cy="3834581"/>
          </a:xfrm>
        </p:grpSpPr>
        <p:pic>
          <p:nvPicPr>
            <p:cNvPr id="33" name="图片 3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06" t="12364" r="-5010" b="31723"/>
            <a:stretch>
              <a:fillRect/>
            </a:stretch>
          </p:blipFill>
          <p:spPr>
            <a:xfrm>
              <a:off x="-29497" y="-29497"/>
              <a:ext cx="1415845" cy="3834581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323143" y="340453"/>
              <a:ext cx="4064635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G13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小组</a:t>
              </a:r>
              <a:r>
                <a:rPr lang="en-US" altLang="zh-CN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——</a:t>
              </a:r>
              <a:r>
                <a:rPr lang="zh-CN" altLang="en-US" sz="3200" b="1" dirty="0">
                  <a:solidFill>
                    <a:schemeClr val="tx1"/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软件概述</a:t>
              </a:r>
              <a:endParaRPr lang="zh-CN" altLang="en-US" sz="3200" b="1" dirty="0">
                <a:solidFill>
                  <a:schemeClr val="tx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508250" y="1470025"/>
            <a:ext cx="598868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1.</a:t>
            </a:r>
            <a:r>
              <a:rPr lang="zh-CN" altLang="en-US" sz="2000"/>
              <a:t>实现自由地搜索、下载、删除文件。</a:t>
            </a:r>
            <a:endParaRPr lang="zh-CN" altLang="en-US" sz="2000"/>
          </a:p>
          <a:p>
            <a:r>
              <a:rPr lang="en-US" altLang="zh-CN" sz="2000"/>
              <a:t>2.</a:t>
            </a:r>
            <a:r>
              <a:rPr lang="zh-CN" altLang="en-US" sz="2000"/>
              <a:t>实现登陆、注册、注销以及自动登录功能。</a:t>
            </a:r>
            <a:endParaRPr lang="zh-CN" altLang="en-US" sz="2000"/>
          </a:p>
          <a:p>
            <a:r>
              <a:rPr lang="en-US" altLang="zh-CN" sz="2000"/>
              <a:t>3.</a:t>
            </a:r>
            <a:r>
              <a:rPr lang="zh-CN" altLang="en-US" sz="2000"/>
              <a:t>实现云盘文件是否共享。</a:t>
            </a:r>
            <a:endParaRPr lang="zh-CN" altLang="en-US" sz="2000"/>
          </a:p>
          <a:p>
            <a:r>
              <a:rPr lang="en-US" altLang="zh-CN" sz="2000"/>
              <a:t>4.</a:t>
            </a:r>
            <a:r>
              <a:rPr lang="zh-CN" altLang="en-US" sz="2000"/>
              <a:t>实现vip用户与普通用户的区分，差别是能上传的单个文件的大小的限制。</a:t>
            </a:r>
            <a:endParaRPr lang="zh-CN" altLang="en-US" sz="2000"/>
          </a:p>
          <a:p>
            <a:r>
              <a:rPr lang="en-US" altLang="zh-CN" sz="2000"/>
              <a:t>5.</a:t>
            </a:r>
            <a:r>
              <a:rPr lang="zh-CN" altLang="en-US" sz="2000"/>
              <a:t>实现共享文件搜索功能。</a:t>
            </a:r>
            <a:endParaRPr lang="zh-CN" altLang="en-US" sz="2000"/>
          </a:p>
          <a:p>
            <a:r>
              <a:rPr lang="en-US" altLang="zh-CN" sz="2000"/>
              <a:t>6.</a:t>
            </a:r>
            <a:r>
              <a:rPr lang="zh-CN" altLang="en-US" sz="2000"/>
              <a:t>实现可以创建小组，可以实现该文件可以给什么小组可以看到的功能</a:t>
            </a:r>
            <a:endParaRPr lang="zh-CN" altLang="en-US" sz="2000"/>
          </a:p>
          <a:p>
            <a:r>
              <a:rPr lang="en-US" altLang="zh-CN" sz="2000"/>
              <a:t>7.</a:t>
            </a:r>
            <a:r>
              <a:rPr lang="zh-CN" altLang="en-US" sz="2000"/>
              <a:t>实现可以发链接给已</a:t>
            </a:r>
            <a:r>
              <a:rPr lang="zh-CN" altLang="en-US" sz="2000"/>
              <a:t>注册用户的人，然后发送一个邀请码。</a:t>
            </a:r>
            <a:endParaRPr lang="zh-CN" altLang="en-US" sz="2000"/>
          </a:p>
          <a:p>
            <a:r>
              <a:rPr lang="en-US" altLang="zh-CN" sz="2000"/>
              <a:t>8.</a:t>
            </a:r>
            <a:r>
              <a:rPr lang="zh-CN" altLang="en-US" sz="2000"/>
              <a:t>实现管理员可以看所有用户的所有文件</a:t>
            </a:r>
            <a:endParaRPr lang="zh-CN" altLang="en-US" sz="2000"/>
          </a:p>
          <a:p>
            <a:r>
              <a:rPr lang="en-US" altLang="zh-CN" sz="2000"/>
              <a:t>9.</a:t>
            </a:r>
            <a:r>
              <a:rPr lang="zh-CN" altLang="en-US" sz="2000"/>
              <a:t>（选做）断点续做</a:t>
            </a:r>
            <a:endParaRPr lang="zh-CN" altLang="en-US" sz="2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2733</Words>
  <Application>WPS 演示</Application>
  <PresentationFormat>宽屏</PresentationFormat>
  <Paragraphs>371</Paragraphs>
  <Slides>31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31</vt:i4>
      </vt:variant>
    </vt:vector>
  </HeadingPairs>
  <TitlesOfParts>
    <vt:vector size="54" baseType="lpstr">
      <vt:lpstr>Arial</vt:lpstr>
      <vt:lpstr>宋体</vt:lpstr>
      <vt:lpstr>Wingdings</vt:lpstr>
      <vt:lpstr>方正兰亭粗黑简体</vt:lpstr>
      <vt:lpstr>造字工房悦黑演示版细体</vt:lpstr>
      <vt:lpstr>Impact</vt:lpstr>
      <vt:lpstr>华文细黑</vt:lpstr>
      <vt:lpstr>微软雅黑</vt:lpstr>
      <vt:lpstr>Times New Roman</vt:lpstr>
      <vt:lpstr>方正风雅宋简体</vt:lpstr>
      <vt:lpstr>等线</vt:lpstr>
      <vt:lpstr>Arial Rounded MT Bold</vt:lpstr>
      <vt:lpstr>Open Sans</vt:lpstr>
      <vt:lpstr>冬青黑体简体中文 W3</vt:lpstr>
      <vt:lpstr>Calibri</vt:lpstr>
      <vt:lpstr>黑体</vt:lpstr>
      <vt:lpstr>Arial Unicode MS</vt:lpstr>
      <vt:lpstr>Calibri Light</vt:lpstr>
      <vt:lpstr>Lucida Grande</vt:lpstr>
      <vt:lpstr>Helvetica Neue</vt:lpstr>
      <vt:lpstr>Office 主题</vt:lpstr>
      <vt:lpstr>1_Office 主题</vt:lpstr>
      <vt:lpstr>3_Office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Sky123.Org</dc:creator>
  <cp:lastModifiedBy>WPS_1521971531</cp:lastModifiedBy>
  <cp:revision>54</cp:revision>
  <dcterms:created xsi:type="dcterms:W3CDTF">2016-07-01T06:29:00Z</dcterms:created>
  <dcterms:modified xsi:type="dcterms:W3CDTF">2018-05-16T13:44:31Z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2052-10.1.0.7346</vt:lpwstr>
  </property>
</Properties>
</file>

<file path=docProps/thumbnail.jpeg>
</file>